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F08CF-0637-E8AF-E24B-C89871641F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EF089E7-9B78-1913-9844-4915E69756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8D1F36-FB29-41B4-067F-55DEF5A6C5FF}"/>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5" name="Footer Placeholder 4">
            <a:extLst>
              <a:ext uri="{FF2B5EF4-FFF2-40B4-BE49-F238E27FC236}">
                <a16:creationId xmlns:a16="http://schemas.microsoft.com/office/drawing/2014/main" id="{56F67EC3-D462-6AE1-0BF5-A91F7CB1F9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7D4290-D0EE-C3BE-D90A-4ADC2791A198}"/>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2615732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A414B-F506-664C-81C7-D3EEA1C18A9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CF9E4A-7BFD-D615-F050-A2460260E35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3C846D-9859-9E33-A8D0-8B1FF04B77F7}"/>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5" name="Footer Placeholder 4">
            <a:extLst>
              <a:ext uri="{FF2B5EF4-FFF2-40B4-BE49-F238E27FC236}">
                <a16:creationId xmlns:a16="http://schemas.microsoft.com/office/drawing/2014/main" id="{D45666D2-DC47-15AC-6EDC-F3883A104D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E0879E-E95A-BDFC-2AE8-ABF17DC9EC98}"/>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3465997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542FFE-043F-4C8F-A2B7-FF79DE9ED4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D4B39E-88A3-348A-1A94-ECCB3EE543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ED5D37-ADC6-B45C-4C06-01E0DB8E93FC}"/>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5" name="Footer Placeholder 4">
            <a:extLst>
              <a:ext uri="{FF2B5EF4-FFF2-40B4-BE49-F238E27FC236}">
                <a16:creationId xmlns:a16="http://schemas.microsoft.com/office/drawing/2014/main" id="{12B7DC34-DC72-C9B4-2E3E-17311EB501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CABE04-A63D-FF19-3E16-D821E9771370}"/>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2370000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7B753-C7D3-A5D3-0993-FDBDDA4101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050C043-7519-A5A3-36CF-2F67635B02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506DDF-27B3-AEC8-CF76-98D72E41935B}"/>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5" name="Footer Placeholder 4">
            <a:extLst>
              <a:ext uri="{FF2B5EF4-FFF2-40B4-BE49-F238E27FC236}">
                <a16:creationId xmlns:a16="http://schemas.microsoft.com/office/drawing/2014/main" id="{B52851AE-C02D-279B-E32A-42398B16F0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72F1D5-D698-B1A8-6488-C747C63149B5}"/>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59270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BB00F-902E-C4EA-2922-9D1A50BC9E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329167-DB68-F821-ABED-18450A9C7DC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917CCD-4E46-47EE-CF23-D970876C5BD4}"/>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5" name="Footer Placeholder 4">
            <a:extLst>
              <a:ext uri="{FF2B5EF4-FFF2-40B4-BE49-F238E27FC236}">
                <a16:creationId xmlns:a16="http://schemas.microsoft.com/office/drawing/2014/main" id="{9EB9CC1E-608B-81A9-2DC6-A7FE540C57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073835-DD35-DD39-7841-9BCB3EF11D1D}"/>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1337590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E5970-24E4-07B6-8A41-068F305CA9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C50C54-11B3-9690-1F5F-C4E6113673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06CDC56-F9A3-D758-5877-FBE119B901B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722ED-D73F-B466-442E-1283D1DAF79A}"/>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6" name="Footer Placeholder 5">
            <a:extLst>
              <a:ext uri="{FF2B5EF4-FFF2-40B4-BE49-F238E27FC236}">
                <a16:creationId xmlns:a16="http://schemas.microsoft.com/office/drawing/2014/main" id="{44A16392-87AC-31F0-D680-2BB7200E1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DF6A18-91AE-4A68-1406-48F71723ED50}"/>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296164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D3BA5-7358-435C-A8CD-FA71F0B98CE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25FEFE-865D-F8D0-C45E-68111BD32F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6A25EA5-6E5C-68F2-AD8A-41FB20D5E48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193A92D-4C6D-7F75-1757-C579809AD3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5E22BE-3FBB-9C39-B23E-5590B01FF52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12F340-695B-B23C-6317-36770CF95EC8}"/>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8" name="Footer Placeholder 7">
            <a:extLst>
              <a:ext uri="{FF2B5EF4-FFF2-40B4-BE49-F238E27FC236}">
                <a16:creationId xmlns:a16="http://schemas.microsoft.com/office/drawing/2014/main" id="{AC873D6A-17A8-92FD-684F-603EA46E320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DB5AE2-E6CF-4B6B-76E6-997F7F1F10DB}"/>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195098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56AF2-1E7F-6888-03D5-213A0F065D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4F4428E-C40C-5799-C718-DBD2509D3EE9}"/>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4" name="Footer Placeholder 3">
            <a:extLst>
              <a:ext uri="{FF2B5EF4-FFF2-40B4-BE49-F238E27FC236}">
                <a16:creationId xmlns:a16="http://schemas.microsoft.com/office/drawing/2014/main" id="{E9975552-8C62-729B-8EC7-C6216927FD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5137D7-66E4-EB73-BA28-56C585FA3E6D}"/>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359901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CF79BC-5D17-6E5D-B78F-1BC3C7A450B4}"/>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3" name="Footer Placeholder 2">
            <a:extLst>
              <a:ext uri="{FF2B5EF4-FFF2-40B4-BE49-F238E27FC236}">
                <a16:creationId xmlns:a16="http://schemas.microsoft.com/office/drawing/2014/main" id="{69BB1C98-AF7C-5225-8742-D9B05295374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D580C2D-688C-3751-EAA8-76F772CBE9E5}"/>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57526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1D0BB-7690-BCD9-2CDB-1E8FBA7E72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A8E9DF-383A-61E6-F38A-F765A1237E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684F33A-CA10-155E-DC8A-8FF83D5A86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8C4A76-720F-E4FB-3957-2C65297CF513}"/>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6" name="Footer Placeholder 5">
            <a:extLst>
              <a:ext uri="{FF2B5EF4-FFF2-40B4-BE49-F238E27FC236}">
                <a16:creationId xmlns:a16="http://schemas.microsoft.com/office/drawing/2014/main" id="{B5EC7E8C-C559-C201-E8DA-785D003293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7A0BCD-B020-48D9-9458-163CB035E92D}"/>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1997876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0160B-819D-65C5-5197-1783A7D47D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888849-035C-8FB8-2583-AD8475A878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A0C244-B5A2-C809-1770-371661EAAF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DEBF6-81B3-F00A-E2B8-73F623CE8953}"/>
              </a:ext>
            </a:extLst>
          </p:cNvPr>
          <p:cNvSpPr>
            <a:spLocks noGrp="1"/>
          </p:cNvSpPr>
          <p:nvPr>
            <p:ph type="dt" sz="half" idx="10"/>
          </p:nvPr>
        </p:nvSpPr>
        <p:spPr/>
        <p:txBody>
          <a:bodyPr/>
          <a:lstStyle/>
          <a:p>
            <a:fld id="{0F763361-82EA-0748-A19F-2B3D410A01F7}" type="datetimeFigureOut">
              <a:rPr lang="en-US" smtClean="0"/>
              <a:t>8/12/25</a:t>
            </a:fld>
            <a:endParaRPr lang="en-US"/>
          </a:p>
        </p:txBody>
      </p:sp>
      <p:sp>
        <p:nvSpPr>
          <p:cNvPr id="6" name="Footer Placeholder 5">
            <a:extLst>
              <a:ext uri="{FF2B5EF4-FFF2-40B4-BE49-F238E27FC236}">
                <a16:creationId xmlns:a16="http://schemas.microsoft.com/office/drawing/2014/main" id="{76F3A0F2-9A83-509B-4914-152C26161D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517D41-6867-89FF-A608-9220C4CFCFBB}"/>
              </a:ext>
            </a:extLst>
          </p:cNvPr>
          <p:cNvSpPr>
            <a:spLocks noGrp="1"/>
          </p:cNvSpPr>
          <p:nvPr>
            <p:ph type="sldNum" sz="quarter" idx="12"/>
          </p:nvPr>
        </p:nvSpPr>
        <p:spPr/>
        <p:txBody>
          <a:bodyPr/>
          <a:lstStyle/>
          <a:p>
            <a:fld id="{34FD38EC-4A92-5943-A8BD-8231DE0CA1D6}" type="slidenum">
              <a:rPr lang="en-US" smtClean="0"/>
              <a:t>‹#›</a:t>
            </a:fld>
            <a:endParaRPr lang="en-US"/>
          </a:p>
        </p:txBody>
      </p:sp>
    </p:spTree>
    <p:extLst>
      <p:ext uri="{BB962C8B-B14F-4D97-AF65-F5344CB8AC3E}">
        <p14:creationId xmlns:p14="http://schemas.microsoft.com/office/powerpoint/2010/main" val="38983559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6511CD-FCDD-B9F7-E975-CA086668AF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A0EE02-5744-4E09-FFD8-CB594F160A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BACC88-5195-8C19-B5C9-8A0829B504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F763361-82EA-0748-A19F-2B3D410A01F7}" type="datetimeFigureOut">
              <a:rPr lang="en-US" smtClean="0"/>
              <a:t>8/12/25</a:t>
            </a:fld>
            <a:endParaRPr lang="en-US"/>
          </a:p>
        </p:txBody>
      </p:sp>
      <p:sp>
        <p:nvSpPr>
          <p:cNvPr id="5" name="Footer Placeholder 4">
            <a:extLst>
              <a:ext uri="{FF2B5EF4-FFF2-40B4-BE49-F238E27FC236}">
                <a16:creationId xmlns:a16="http://schemas.microsoft.com/office/drawing/2014/main" id="{1CD2A4A9-FCE1-92B1-6D1E-7E37514FA4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E5BEFAB-FA7A-9BE7-B92E-2B25607ACA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4FD38EC-4A92-5943-A8BD-8231DE0CA1D6}" type="slidenum">
              <a:rPr lang="en-US" smtClean="0"/>
              <a:t>‹#›</a:t>
            </a:fld>
            <a:endParaRPr lang="en-US"/>
          </a:p>
        </p:txBody>
      </p:sp>
    </p:spTree>
    <p:extLst>
      <p:ext uri="{BB962C8B-B14F-4D97-AF65-F5344CB8AC3E}">
        <p14:creationId xmlns:p14="http://schemas.microsoft.com/office/powerpoint/2010/main" val="30023429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12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12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2025-08-12T18:58:49Z</dcterms:created>
  <dcterms:modified xsi:type="dcterms:W3CDTF">2025-08-12T18:59:11Z</dcterms:modified>
</cp:coreProperties>
</file>