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AB279-EFA6-3B0C-10FB-0CC297111D6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86B94D2-5E12-C474-6179-EFBF3DE3BB0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4125394-9F64-3DEE-294B-1E445EBE5262}"/>
              </a:ext>
            </a:extLst>
          </p:cNvPr>
          <p:cNvSpPr>
            <a:spLocks noGrp="1"/>
          </p:cNvSpPr>
          <p:nvPr>
            <p:ph type="dt" sz="half" idx="10"/>
          </p:nvPr>
        </p:nvSpPr>
        <p:spPr/>
        <p:txBody>
          <a:bodyPr/>
          <a:lstStyle/>
          <a:p>
            <a:fld id="{6E08CF7B-B861-B141-9CC2-441EB3C98081}" type="datetimeFigureOut">
              <a:rPr lang="en-US" smtClean="0"/>
              <a:t>8/12/25</a:t>
            </a:fld>
            <a:endParaRPr lang="en-US"/>
          </a:p>
        </p:txBody>
      </p:sp>
      <p:sp>
        <p:nvSpPr>
          <p:cNvPr id="5" name="Footer Placeholder 4">
            <a:extLst>
              <a:ext uri="{FF2B5EF4-FFF2-40B4-BE49-F238E27FC236}">
                <a16:creationId xmlns:a16="http://schemas.microsoft.com/office/drawing/2014/main" id="{B077C4F2-E179-AF9A-DA6B-E278411452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C7EEBC2-F95B-B740-B788-80AD848AC6CF}"/>
              </a:ext>
            </a:extLst>
          </p:cNvPr>
          <p:cNvSpPr>
            <a:spLocks noGrp="1"/>
          </p:cNvSpPr>
          <p:nvPr>
            <p:ph type="sldNum" sz="quarter" idx="12"/>
          </p:nvPr>
        </p:nvSpPr>
        <p:spPr/>
        <p:txBody>
          <a:bodyPr/>
          <a:lstStyle/>
          <a:p>
            <a:fld id="{01719882-7FF5-D946-BA85-CBBD97799B62}" type="slidenum">
              <a:rPr lang="en-US" smtClean="0"/>
              <a:t>‹#›</a:t>
            </a:fld>
            <a:endParaRPr lang="en-US"/>
          </a:p>
        </p:txBody>
      </p:sp>
    </p:spTree>
    <p:extLst>
      <p:ext uri="{BB962C8B-B14F-4D97-AF65-F5344CB8AC3E}">
        <p14:creationId xmlns:p14="http://schemas.microsoft.com/office/powerpoint/2010/main" val="20392141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D82AB-1EF2-150E-32CE-EFC5143E27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636AC23-47C4-E937-1278-00150EA4FF6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029C61-DED0-9D6B-304B-2C9CF5485AF7}"/>
              </a:ext>
            </a:extLst>
          </p:cNvPr>
          <p:cNvSpPr>
            <a:spLocks noGrp="1"/>
          </p:cNvSpPr>
          <p:nvPr>
            <p:ph type="dt" sz="half" idx="10"/>
          </p:nvPr>
        </p:nvSpPr>
        <p:spPr/>
        <p:txBody>
          <a:bodyPr/>
          <a:lstStyle/>
          <a:p>
            <a:fld id="{6E08CF7B-B861-B141-9CC2-441EB3C98081}" type="datetimeFigureOut">
              <a:rPr lang="en-US" smtClean="0"/>
              <a:t>8/12/25</a:t>
            </a:fld>
            <a:endParaRPr lang="en-US"/>
          </a:p>
        </p:txBody>
      </p:sp>
      <p:sp>
        <p:nvSpPr>
          <p:cNvPr id="5" name="Footer Placeholder 4">
            <a:extLst>
              <a:ext uri="{FF2B5EF4-FFF2-40B4-BE49-F238E27FC236}">
                <a16:creationId xmlns:a16="http://schemas.microsoft.com/office/drawing/2014/main" id="{A28D7A68-18AF-F7E9-DAC7-F1F416B223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D80B62-2E32-C18F-CB22-37ACA0A8EF11}"/>
              </a:ext>
            </a:extLst>
          </p:cNvPr>
          <p:cNvSpPr>
            <a:spLocks noGrp="1"/>
          </p:cNvSpPr>
          <p:nvPr>
            <p:ph type="sldNum" sz="quarter" idx="12"/>
          </p:nvPr>
        </p:nvSpPr>
        <p:spPr/>
        <p:txBody>
          <a:bodyPr/>
          <a:lstStyle/>
          <a:p>
            <a:fld id="{01719882-7FF5-D946-BA85-CBBD97799B62}" type="slidenum">
              <a:rPr lang="en-US" smtClean="0"/>
              <a:t>‹#›</a:t>
            </a:fld>
            <a:endParaRPr lang="en-US"/>
          </a:p>
        </p:txBody>
      </p:sp>
    </p:spTree>
    <p:extLst>
      <p:ext uri="{BB962C8B-B14F-4D97-AF65-F5344CB8AC3E}">
        <p14:creationId xmlns:p14="http://schemas.microsoft.com/office/powerpoint/2010/main" val="17791522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E442340-733A-67FA-AF80-4C8593458DE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4479279-0FCB-C512-2B2A-EC0BFC77BA2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7C2E86-2D9F-9D0E-1BBA-5335BB2F9696}"/>
              </a:ext>
            </a:extLst>
          </p:cNvPr>
          <p:cNvSpPr>
            <a:spLocks noGrp="1"/>
          </p:cNvSpPr>
          <p:nvPr>
            <p:ph type="dt" sz="half" idx="10"/>
          </p:nvPr>
        </p:nvSpPr>
        <p:spPr/>
        <p:txBody>
          <a:bodyPr/>
          <a:lstStyle/>
          <a:p>
            <a:fld id="{6E08CF7B-B861-B141-9CC2-441EB3C98081}" type="datetimeFigureOut">
              <a:rPr lang="en-US" smtClean="0"/>
              <a:t>8/12/25</a:t>
            </a:fld>
            <a:endParaRPr lang="en-US"/>
          </a:p>
        </p:txBody>
      </p:sp>
      <p:sp>
        <p:nvSpPr>
          <p:cNvPr id="5" name="Footer Placeholder 4">
            <a:extLst>
              <a:ext uri="{FF2B5EF4-FFF2-40B4-BE49-F238E27FC236}">
                <a16:creationId xmlns:a16="http://schemas.microsoft.com/office/drawing/2014/main" id="{AE40E027-86B8-7F96-F65B-9958D09939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A81FF3-16BE-22C9-620E-BCBED33B9A9C}"/>
              </a:ext>
            </a:extLst>
          </p:cNvPr>
          <p:cNvSpPr>
            <a:spLocks noGrp="1"/>
          </p:cNvSpPr>
          <p:nvPr>
            <p:ph type="sldNum" sz="quarter" idx="12"/>
          </p:nvPr>
        </p:nvSpPr>
        <p:spPr/>
        <p:txBody>
          <a:bodyPr/>
          <a:lstStyle/>
          <a:p>
            <a:fld id="{01719882-7FF5-D946-BA85-CBBD97799B62}" type="slidenum">
              <a:rPr lang="en-US" smtClean="0"/>
              <a:t>‹#›</a:t>
            </a:fld>
            <a:endParaRPr lang="en-US"/>
          </a:p>
        </p:txBody>
      </p:sp>
    </p:spTree>
    <p:extLst>
      <p:ext uri="{BB962C8B-B14F-4D97-AF65-F5344CB8AC3E}">
        <p14:creationId xmlns:p14="http://schemas.microsoft.com/office/powerpoint/2010/main" val="10400826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446DA2-E29C-023E-2C67-F925241359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3734F4-1E7D-FB74-0D22-E3570773D1D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D7AC3E-8488-AA39-1F00-7E32C7358E1C}"/>
              </a:ext>
            </a:extLst>
          </p:cNvPr>
          <p:cNvSpPr>
            <a:spLocks noGrp="1"/>
          </p:cNvSpPr>
          <p:nvPr>
            <p:ph type="dt" sz="half" idx="10"/>
          </p:nvPr>
        </p:nvSpPr>
        <p:spPr/>
        <p:txBody>
          <a:bodyPr/>
          <a:lstStyle/>
          <a:p>
            <a:fld id="{6E08CF7B-B861-B141-9CC2-441EB3C98081}" type="datetimeFigureOut">
              <a:rPr lang="en-US" smtClean="0"/>
              <a:t>8/12/25</a:t>
            </a:fld>
            <a:endParaRPr lang="en-US"/>
          </a:p>
        </p:txBody>
      </p:sp>
      <p:sp>
        <p:nvSpPr>
          <p:cNvPr id="5" name="Footer Placeholder 4">
            <a:extLst>
              <a:ext uri="{FF2B5EF4-FFF2-40B4-BE49-F238E27FC236}">
                <a16:creationId xmlns:a16="http://schemas.microsoft.com/office/drawing/2014/main" id="{DEA4EABA-59B9-A05C-DE27-6DCFABD4FF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B1AAC3-9106-FC24-FF33-E858ED95FFAB}"/>
              </a:ext>
            </a:extLst>
          </p:cNvPr>
          <p:cNvSpPr>
            <a:spLocks noGrp="1"/>
          </p:cNvSpPr>
          <p:nvPr>
            <p:ph type="sldNum" sz="quarter" idx="12"/>
          </p:nvPr>
        </p:nvSpPr>
        <p:spPr/>
        <p:txBody>
          <a:bodyPr/>
          <a:lstStyle/>
          <a:p>
            <a:fld id="{01719882-7FF5-D946-BA85-CBBD97799B62}" type="slidenum">
              <a:rPr lang="en-US" smtClean="0"/>
              <a:t>‹#›</a:t>
            </a:fld>
            <a:endParaRPr lang="en-US"/>
          </a:p>
        </p:txBody>
      </p:sp>
    </p:spTree>
    <p:extLst>
      <p:ext uri="{BB962C8B-B14F-4D97-AF65-F5344CB8AC3E}">
        <p14:creationId xmlns:p14="http://schemas.microsoft.com/office/powerpoint/2010/main" val="5000528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1EEBD-95E2-65A5-A501-530E5663A34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C44DDDC-0CC9-4ED5-F017-D58AFCE76F0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BF212C8-E336-4F58-C519-D44C18FB622D}"/>
              </a:ext>
            </a:extLst>
          </p:cNvPr>
          <p:cNvSpPr>
            <a:spLocks noGrp="1"/>
          </p:cNvSpPr>
          <p:nvPr>
            <p:ph type="dt" sz="half" idx="10"/>
          </p:nvPr>
        </p:nvSpPr>
        <p:spPr/>
        <p:txBody>
          <a:bodyPr/>
          <a:lstStyle/>
          <a:p>
            <a:fld id="{6E08CF7B-B861-B141-9CC2-441EB3C98081}" type="datetimeFigureOut">
              <a:rPr lang="en-US" smtClean="0"/>
              <a:t>8/12/25</a:t>
            </a:fld>
            <a:endParaRPr lang="en-US"/>
          </a:p>
        </p:txBody>
      </p:sp>
      <p:sp>
        <p:nvSpPr>
          <p:cNvPr id="5" name="Footer Placeholder 4">
            <a:extLst>
              <a:ext uri="{FF2B5EF4-FFF2-40B4-BE49-F238E27FC236}">
                <a16:creationId xmlns:a16="http://schemas.microsoft.com/office/drawing/2014/main" id="{AC21AD9C-C8F6-06C5-E99D-5FC2067418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38632C-7D35-C8C8-215D-0D27346596EC}"/>
              </a:ext>
            </a:extLst>
          </p:cNvPr>
          <p:cNvSpPr>
            <a:spLocks noGrp="1"/>
          </p:cNvSpPr>
          <p:nvPr>
            <p:ph type="sldNum" sz="quarter" idx="12"/>
          </p:nvPr>
        </p:nvSpPr>
        <p:spPr/>
        <p:txBody>
          <a:bodyPr/>
          <a:lstStyle/>
          <a:p>
            <a:fld id="{01719882-7FF5-D946-BA85-CBBD97799B62}" type="slidenum">
              <a:rPr lang="en-US" smtClean="0"/>
              <a:t>‹#›</a:t>
            </a:fld>
            <a:endParaRPr lang="en-US"/>
          </a:p>
        </p:txBody>
      </p:sp>
    </p:spTree>
    <p:extLst>
      <p:ext uri="{BB962C8B-B14F-4D97-AF65-F5344CB8AC3E}">
        <p14:creationId xmlns:p14="http://schemas.microsoft.com/office/powerpoint/2010/main" val="3660382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6F9A5-5DBE-A376-702D-01A863AAE1D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3F65EE5-0304-DD08-D032-3D7E0B81C74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489BC9-D5E6-600E-E159-EE43B6672A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05C4702-6AC4-B399-C4B6-1334487130D6}"/>
              </a:ext>
            </a:extLst>
          </p:cNvPr>
          <p:cNvSpPr>
            <a:spLocks noGrp="1"/>
          </p:cNvSpPr>
          <p:nvPr>
            <p:ph type="dt" sz="half" idx="10"/>
          </p:nvPr>
        </p:nvSpPr>
        <p:spPr/>
        <p:txBody>
          <a:bodyPr/>
          <a:lstStyle/>
          <a:p>
            <a:fld id="{6E08CF7B-B861-B141-9CC2-441EB3C98081}" type="datetimeFigureOut">
              <a:rPr lang="en-US" smtClean="0"/>
              <a:t>8/12/25</a:t>
            </a:fld>
            <a:endParaRPr lang="en-US"/>
          </a:p>
        </p:txBody>
      </p:sp>
      <p:sp>
        <p:nvSpPr>
          <p:cNvPr id="6" name="Footer Placeholder 5">
            <a:extLst>
              <a:ext uri="{FF2B5EF4-FFF2-40B4-BE49-F238E27FC236}">
                <a16:creationId xmlns:a16="http://schemas.microsoft.com/office/drawing/2014/main" id="{266FE641-2420-6586-AD66-27FA0F91D3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2E8A08F-E715-B781-8E43-338933553072}"/>
              </a:ext>
            </a:extLst>
          </p:cNvPr>
          <p:cNvSpPr>
            <a:spLocks noGrp="1"/>
          </p:cNvSpPr>
          <p:nvPr>
            <p:ph type="sldNum" sz="quarter" idx="12"/>
          </p:nvPr>
        </p:nvSpPr>
        <p:spPr/>
        <p:txBody>
          <a:bodyPr/>
          <a:lstStyle/>
          <a:p>
            <a:fld id="{01719882-7FF5-D946-BA85-CBBD97799B62}" type="slidenum">
              <a:rPr lang="en-US" smtClean="0"/>
              <a:t>‹#›</a:t>
            </a:fld>
            <a:endParaRPr lang="en-US"/>
          </a:p>
        </p:txBody>
      </p:sp>
    </p:spTree>
    <p:extLst>
      <p:ext uri="{BB962C8B-B14F-4D97-AF65-F5344CB8AC3E}">
        <p14:creationId xmlns:p14="http://schemas.microsoft.com/office/powerpoint/2010/main" val="29756006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CE46E2-B14B-CC66-8D6C-223BC2AA630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4E44C76-A0A6-E7DC-64E0-A60854CB0DD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6BB52D7-7F0D-B209-5CAB-9B959DA1D56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367EC10-5FAB-C637-14F7-2DDBF63042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B947FEA-D834-2DDF-D15F-C410FA26E5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97C8292-BB11-48BA-7B59-02C2AA9E6C01}"/>
              </a:ext>
            </a:extLst>
          </p:cNvPr>
          <p:cNvSpPr>
            <a:spLocks noGrp="1"/>
          </p:cNvSpPr>
          <p:nvPr>
            <p:ph type="dt" sz="half" idx="10"/>
          </p:nvPr>
        </p:nvSpPr>
        <p:spPr/>
        <p:txBody>
          <a:bodyPr/>
          <a:lstStyle/>
          <a:p>
            <a:fld id="{6E08CF7B-B861-B141-9CC2-441EB3C98081}" type="datetimeFigureOut">
              <a:rPr lang="en-US" smtClean="0"/>
              <a:t>8/12/25</a:t>
            </a:fld>
            <a:endParaRPr lang="en-US"/>
          </a:p>
        </p:txBody>
      </p:sp>
      <p:sp>
        <p:nvSpPr>
          <p:cNvPr id="8" name="Footer Placeholder 7">
            <a:extLst>
              <a:ext uri="{FF2B5EF4-FFF2-40B4-BE49-F238E27FC236}">
                <a16:creationId xmlns:a16="http://schemas.microsoft.com/office/drawing/2014/main" id="{71C6B073-3F86-0922-463C-2D88DCCDC5C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4501811-7EAC-96A9-9BAC-0220BEA62D0F}"/>
              </a:ext>
            </a:extLst>
          </p:cNvPr>
          <p:cNvSpPr>
            <a:spLocks noGrp="1"/>
          </p:cNvSpPr>
          <p:nvPr>
            <p:ph type="sldNum" sz="quarter" idx="12"/>
          </p:nvPr>
        </p:nvSpPr>
        <p:spPr/>
        <p:txBody>
          <a:bodyPr/>
          <a:lstStyle/>
          <a:p>
            <a:fld id="{01719882-7FF5-D946-BA85-CBBD97799B62}" type="slidenum">
              <a:rPr lang="en-US" smtClean="0"/>
              <a:t>‹#›</a:t>
            </a:fld>
            <a:endParaRPr lang="en-US"/>
          </a:p>
        </p:txBody>
      </p:sp>
    </p:spTree>
    <p:extLst>
      <p:ext uri="{BB962C8B-B14F-4D97-AF65-F5344CB8AC3E}">
        <p14:creationId xmlns:p14="http://schemas.microsoft.com/office/powerpoint/2010/main" val="78004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5D1064-531F-87DF-DE03-D8CA556F970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329A3A-B35F-5617-081E-12C1839C9FD2}"/>
              </a:ext>
            </a:extLst>
          </p:cNvPr>
          <p:cNvSpPr>
            <a:spLocks noGrp="1"/>
          </p:cNvSpPr>
          <p:nvPr>
            <p:ph type="dt" sz="half" idx="10"/>
          </p:nvPr>
        </p:nvSpPr>
        <p:spPr/>
        <p:txBody>
          <a:bodyPr/>
          <a:lstStyle/>
          <a:p>
            <a:fld id="{6E08CF7B-B861-B141-9CC2-441EB3C98081}" type="datetimeFigureOut">
              <a:rPr lang="en-US" smtClean="0"/>
              <a:t>8/12/25</a:t>
            </a:fld>
            <a:endParaRPr lang="en-US"/>
          </a:p>
        </p:txBody>
      </p:sp>
      <p:sp>
        <p:nvSpPr>
          <p:cNvPr id="4" name="Footer Placeholder 3">
            <a:extLst>
              <a:ext uri="{FF2B5EF4-FFF2-40B4-BE49-F238E27FC236}">
                <a16:creationId xmlns:a16="http://schemas.microsoft.com/office/drawing/2014/main" id="{1DA11689-30D3-4E54-0F73-B239972BD5F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659E17E-2600-F2ED-0FC4-C46B3FD0F268}"/>
              </a:ext>
            </a:extLst>
          </p:cNvPr>
          <p:cNvSpPr>
            <a:spLocks noGrp="1"/>
          </p:cNvSpPr>
          <p:nvPr>
            <p:ph type="sldNum" sz="quarter" idx="12"/>
          </p:nvPr>
        </p:nvSpPr>
        <p:spPr/>
        <p:txBody>
          <a:bodyPr/>
          <a:lstStyle/>
          <a:p>
            <a:fld id="{01719882-7FF5-D946-BA85-CBBD97799B62}" type="slidenum">
              <a:rPr lang="en-US" smtClean="0"/>
              <a:t>‹#›</a:t>
            </a:fld>
            <a:endParaRPr lang="en-US"/>
          </a:p>
        </p:txBody>
      </p:sp>
    </p:spTree>
    <p:extLst>
      <p:ext uri="{BB962C8B-B14F-4D97-AF65-F5344CB8AC3E}">
        <p14:creationId xmlns:p14="http://schemas.microsoft.com/office/powerpoint/2010/main" val="19244894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12AEFC3-9502-05D4-E01B-69D637C1C001}"/>
              </a:ext>
            </a:extLst>
          </p:cNvPr>
          <p:cNvSpPr>
            <a:spLocks noGrp="1"/>
          </p:cNvSpPr>
          <p:nvPr>
            <p:ph type="dt" sz="half" idx="10"/>
          </p:nvPr>
        </p:nvSpPr>
        <p:spPr/>
        <p:txBody>
          <a:bodyPr/>
          <a:lstStyle/>
          <a:p>
            <a:fld id="{6E08CF7B-B861-B141-9CC2-441EB3C98081}" type="datetimeFigureOut">
              <a:rPr lang="en-US" smtClean="0"/>
              <a:t>8/12/25</a:t>
            </a:fld>
            <a:endParaRPr lang="en-US"/>
          </a:p>
        </p:txBody>
      </p:sp>
      <p:sp>
        <p:nvSpPr>
          <p:cNvPr id="3" name="Footer Placeholder 2">
            <a:extLst>
              <a:ext uri="{FF2B5EF4-FFF2-40B4-BE49-F238E27FC236}">
                <a16:creationId xmlns:a16="http://schemas.microsoft.com/office/drawing/2014/main" id="{CE84C225-D737-AD59-CE43-6E601EC2E30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B33642-31B7-D636-FF9A-DA9A80BD3D18}"/>
              </a:ext>
            </a:extLst>
          </p:cNvPr>
          <p:cNvSpPr>
            <a:spLocks noGrp="1"/>
          </p:cNvSpPr>
          <p:nvPr>
            <p:ph type="sldNum" sz="quarter" idx="12"/>
          </p:nvPr>
        </p:nvSpPr>
        <p:spPr/>
        <p:txBody>
          <a:bodyPr/>
          <a:lstStyle/>
          <a:p>
            <a:fld id="{01719882-7FF5-D946-BA85-CBBD97799B62}" type="slidenum">
              <a:rPr lang="en-US" smtClean="0"/>
              <a:t>‹#›</a:t>
            </a:fld>
            <a:endParaRPr lang="en-US"/>
          </a:p>
        </p:txBody>
      </p:sp>
    </p:spTree>
    <p:extLst>
      <p:ext uri="{BB962C8B-B14F-4D97-AF65-F5344CB8AC3E}">
        <p14:creationId xmlns:p14="http://schemas.microsoft.com/office/powerpoint/2010/main" val="3669995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8598F-40CD-0C66-1AB7-DAAB74645E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628A183-F337-8833-39EB-6BA5F4F54F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9475B78-A2FE-4D5E-1525-CEE2218D6D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3F5F37B-7E68-B5D5-BF7F-4A8AFEC5A7B5}"/>
              </a:ext>
            </a:extLst>
          </p:cNvPr>
          <p:cNvSpPr>
            <a:spLocks noGrp="1"/>
          </p:cNvSpPr>
          <p:nvPr>
            <p:ph type="dt" sz="half" idx="10"/>
          </p:nvPr>
        </p:nvSpPr>
        <p:spPr/>
        <p:txBody>
          <a:bodyPr/>
          <a:lstStyle/>
          <a:p>
            <a:fld id="{6E08CF7B-B861-B141-9CC2-441EB3C98081}" type="datetimeFigureOut">
              <a:rPr lang="en-US" smtClean="0"/>
              <a:t>8/12/25</a:t>
            </a:fld>
            <a:endParaRPr lang="en-US"/>
          </a:p>
        </p:txBody>
      </p:sp>
      <p:sp>
        <p:nvSpPr>
          <p:cNvPr id="6" name="Footer Placeholder 5">
            <a:extLst>
              <a:ext uri="{FF2B5EF4-FFF2-40B4-BE49-F238E27FC236}">
                <a16:creationId xmlns:a16="http://schemas.microsoft.com/office/drawing/2014/main" id="{4B95292F-68E0-031B-B93D-7E9499649B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0981A8-75BB-ED8B-05DF-51B9BB12D965}"/>
              </a:ext>
            </a:extLst>
          </p:cNvPr>
          <p:cNvSpPr>
            <a:spLocks noGrp="1"/>
          </p:cNvSpPr>
          <p:nvPr>
            <p:ph type="sldNum" sz="quarter" idx="12"/>
          </p:nvPr>
        </p:nvSpPr>
        <p:spPr/>
        <p:txBody>
          <a:bodyPr/>
          <a:lstStyle/>
          <a:p>
            <a:fld id="{01719882-7FF5-D946-BA85-CBBD97799B62}" type="slidenum">
              <a:rPr lang="en-US" smtClean="0"/>
              <a:t>‹#›</a:t>
            </a:fld>
            <a:endParaRPr lang="en-US"/>
          </a:p>
        </p:txBody>
      </p:sp>
    </p:spTree>
    <p:extLst>
      <p:ext uri="{BB962C8B-B14F-4D97-AF65-F5344CB8AC3E}">
        <p14:creationId xmlns:p14="http://schemas.microsoft.com/office/powerpoint/2010/main" val="26488682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8A8FA-2417-5481-2DA9-87955755C6F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AC31648-95AC-2E86-C257-8EEF11F856C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A62E4CE-5145-6CFF-CA8C-7FF47A05FC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4599B3-8998-75FF-182A-1A2428A1156A}"/>
              </a:ext>
            </a:extLst>
          </p:cNvPr>
          <p:cNvSpPr>
            <a:spLocks noGrp="1"/>
          </p:cNvSpPr>
          <p:nvPr>
            <p:ph type="dt" sz="half" idx="10"/>
          </p:nvPr>
        </p:nvSpPr>
        <p:spPr/>
        <p:txBody>
          <a:bodyPr/>
          <a:lstStyle/>
          <a:p>
            <a:fld id="{6E08CF7B-B861-B141-9CC2-441EB3C98081}" type="datetimeFigureOut">
              <a:rPr lang="en-US" smtClean="0"/>
              <a:t>8/12/25</a:t>
            </a:fld>
            <a:endParaRPr lang="en-US"/>
          </a:p>
        </p:txBody>
      </p:sp>
      <p:sp>
        <p:nvSpPr>
          <p:cNvPr id="6" name="Footer Placeholder 5">
            <a:extLst>
              <a:ext uri="{FF2B5EF4-FFF2-40B4-BE49-F238E27FC236}">
                <a16:creationId xmlns:a16="http://schemas.microsoft.com/office/drawing/2014/main" id="{AEB8D0F8-00F9-87B7-C3C9-2578290E551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5F04C6-3393-0E51-E9FB-12953CC98C9D}"/>
              </a:ext>
            </a:extLst>
          </p:cNvPr>
          <p:cNvSpPr>
            <a:spLocks noGrp="1"/>
          </p:cNvSpPr>
          <p:nvPr>
            <p:ph type="sldNum" sz="quarter" idx="12"/>
          </p:nvPr>
        </p:nvSpPr>
        <p:spPr/>
        <p:txBody>
          <a:bodyPr/>
          <a:lstStyle/>
          <a:p>
            <a:fld id="{01719882-7FF5-D946-BA85-CBBD97799B62}" type="slidenum">
              <a:rPr lang="en-US" smtClean="0"/>
              <a:t>‹#›</a:t>
            </a:fld>
            <a:endParaRPr lang="en-US"/>
          </a:p>
        </p:txBody>
      </p:sp>
    </p:spTree>
    <p:extLst>
      <p:ext uri="{BB962C8B-B14F-4D97-AF65-F5344CB8AC3E}">
        <p14:creationId xmlns:p14="http://schemas.microsoft.com/office/powerpoint/2010/main" val="85348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B1EE548-BE9A-C5A7-2552-B22699CA9D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0B93576-E125-4BE9-0026-FE111E9310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7D4116-6CC1-9E00-3F57-97C844EB8D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E08CF7B-B861-B141-9CC2-441EB3C98081}" type="datetimeFigureOut">
              <a:rPr lang="en-US" smtClean="0"/>
              <a:t>8/12/25</a:t>
            </a:fld>
            <a:endParaRPr lang="en-US"/>
          </a:p>
        </p:txBody>
      </p:sp>
      <p:sp>
        <p:nvSpPr>
          <p:cNvPr id="5" name="Footer Placeholder 4">
            <a:extLst>
              <a:ext uri="{FF2B5EF4-FFF2-40B4-BE49-F238E27FC236}">
                <a16:creationId xmlns:a16="http://schemas.microsoft.com/office/drawing/2014/main" id="{298C389C-5511-355A-C6AE-ECE287BF198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B9F921F-AA87-410A-7120-F95F6564FB0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1719882-7FF5-D946-BA85-CBBD97799B62}" type="slidenum">
              <a:rPr lang="en-US" smtClean="0"/>
              <a:t>‹#›</a:t>
            </a:fld>
            <a:endParaRPr lang="en-US"/>
          </a:p>
        </p:txBody>
      </p:sp>
    </p:spTree>
    <p:extLst>
      <p:ext uri="{BB962C8B-B14F-4D97-AF65-F5344CB8AC3E}">
        <p14:creationId xmlns:p14="http://schemas.microsoft.com/office/powerpoint/2010/main" val="7053769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a:t>Lesson 13</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18  Lesson 13</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2025-08-12T18:59:15Z</dcterms:created>
  <dcterms:modified xsi:type="dcterms:W3CDTF">2025-08-12T18:59:34Z</dcterms:modified>
</cp:coreProperties>
</file>