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2B6784-491F-3D96-4D76-7B8FEB4C7FF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5DE2C84-7520-C2C5-4B3B-B9F5D1177B9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D279D63-16FD-C31D-CEFD-1199F4132D0F}"/>
              </a:ext>
            </a:extLst>
          </p:cNvPr>
          <p:cNvSpPr>
            <a:spLocks noGrp="1"/>
          </p:cNvSpPr>
          <p:nvPr>
            <p:ph type="dt" sz="half" idx="10"/>
          </p:nvPr>
        </p:nvSpPr>
        <p:spPr/>
        <p:txBody>
          <a:bodyPr/>
          <a:lstStyle/>
          <a:p>
            <a:fld id="{530EB28A-27EF-C64F-9878-6AFED0EC48C5}" type="datetimeFigureOut">
              <a:rPr lang="en-US" smtClean="0"/>
              <a:t>8/12/25</a:t>
            </a:fld>
            <a:endParaRPr lang="en-US"/>
          </a:p>
        </p:txBody>
      </p:sp>
      <p:sp>
        <p:nvSpPr>
          <p:cNvPr id="5" name="Footer Placeholder 4">
            <a:extLst>
              <a:ext uri="{FF2B5EF4-FFF2-40B4-BE49-F238E27FC236}">
                <a16:creationId xmlns:a16="http://schemas.microsoft.com/office/drawing/2014/main" id="{37C0B317-B22A-2C2B-5008-86A0073F9B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5F2841-97CA-323F-AE80-6F3023015A21}"/>
              </a:ext>
            </a:extLst>
          </p:cNvPr>
          <p:cNvSpPr>
            <a:spLocks noGrp="1"/>
          </p:cNvSpPr>
          <p:nvPr>
            <p:ph type="sldNum" sz="quarter" idx="12"/>
          </p:nvPr>
        </p:nvSpPr>
        <p:spPr/>
        <p:txBody>
          <a:bodyPr/>
          <a:lstStyle/>
          <a:p>
            <a:fld id="{9E1455EB-5310-E54D-A85F-B0FDFE802AE8}" type="slidenum">
              <a:rPr lang="en-US" smtClean="0"/>
              <a:t>‹#›</a:t>
            </a:fld>
            <a:endParaRPr lang="en-US"/>
          </a:p>
        </p:txBody>
      </p:sp>
    </p:spTree>
    <p:extLst>
      <p:ext uri="{BB962C8B-B14F-4D97-AF65-F5344CB8AC3E}">
        <p14:creationId xmlns:p14="http://schemas.microsoft.com/office/powerpoint/2010/main" val="983333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DD6A9-AF1F-BBE8-C640-F57AB8AFAAD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011345E-6E25-E3C0-E725-07FCF4E1DBC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C1FD89-DB43-C35B-D2A1-D21EE2E97C26}"/>
              </a:ext>
            </a:extLst>
          </p:cNvPr>
          <p:cNvSpPr>
            <a:spLocks noGrp="1"/>
          </p:cNvSpPr>
          <p:nvPr>
            <p:ph type="dt" sz="half" idx="10"/>
          </p:nvPr>
        </p:nvSpPr>
        <p:spPr/>
        <p:txBody>
          <a:bodyPr/>
          <a:lstStyle/>
          <a:p>
            <a:fld id="{530EB28A-27EF-C64F-9878-6AFED0EC48C5}" type="datetimeFigureOut">
              <a:rPr lang="en-US" smtClean="0"/>
              <a:t>8/12/25</a:t>
            </a:fld>
            <a:endParaRPr lang="en-US"/>
          </a:p>
        </p:txBody>
      </p:sp>
      <p:sp>
        <p:nvSpPr>
          <p:cNvPr id="5" name="Footer Placeholder 4">
            <a:extLst>
              <a:ext uri="{FF2B5EF4-FFF2-40B4-BE49-F238E27FC236}">
                <a16:creationId xmlns:a16="http://schemas.microsoft.com/office/drawing/2014/main" id="{140C9676-BE09-18A1-0DCA-A7BAAB8A68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E19C92-7F9E-4ABC-37FF-BDB0BF1729DD}"/>
              </a:ext>
            </a:extLst>
          </p:cNvPr>
          <p:cNvSpPr>
            <a:spLocks noGrp="1"/>
          </p:cNvSpPr>
          <p:nvPr>
            <p:ph type="sldNum" sz="quarter" idx="12"/>
          </p:nvPr>
        </p:nvSpPr>
        <p:spPr/>
        <p:txBody>
          <a:bodyPr/>
          <a:lstStyle/>
          <a:p>
            <a:fld id="{9E1455EB-5310-E54D-A85F-B0FDFE802AE8}" type="slidenum">
              <a:rPr lang="en-US" smtClean="0"/>
              <a:t>‹#›</a:t>
            </a:fld>
            <a:endParaRPr lang="en-US"/>
          </a:p>
        </p:txBody>
      </p:sp>
    </p:spTree>
    <p:extLst>
      <p:ext uri="{BB962C8B-B14F-4D97-AF65-F5344CB8AC3E}">
        <p14:creationId xmlns:p14="http://schemas.microsoft.com/office/powerpoint/2010/main" val="38146271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83049B6-5BBC-00F6-D611-6558DB7C370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6249924-4B54-7ECC-2935-DD27C1089A8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FFEDE6-6DCD-8637-F0A6-A1C6E01D3D16}"/>
              </a:ext>
            </a:extLst>
          </p:cNvPr>
          <p:cNvSpPr>
            <a:spLocks noGrp="1"/>
          </p:cNvSpPr>
          <p:nvPr>
            <p:ph type="dt" sz="half" idx="10"/>
          </p:nvPr>
        </p:nvSpPr>
        <p:spPr/>
        <p:txBody>
          <a:bodyPr/>
          <a:lstStyle/>
          <a:p>
            <a:fld id="{530EB28A-27EF-C64F-9878-6AFED0EC48C5}" type="datetimeFigureOut">
              <a:rPr lang="en-US" smtClean="0"/>
              <a:t>8/12/25</a:t>
            </a:fld>
            <a:endParaRPr lang="en-US"/>
          </a:p>
        </p:txBody>
      </p:sp>
      <p:sp>
        <p:nvSpPr>
          <p:cNvPr id="5" name="Footer Placeholder 4">
            <a:extLst>
              <a:ext uri="{FF2B5EF4-FFF2-40B4-BE49-F238E27FC236}">
                <a16:creationId xmlns:a16="http://schemas.microsoft.com/office/drawing/2014/main" id="{979A338E-45DA-48E9-12D2-AF3E529E72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39DD3D-FD42-1409-C10E-F428696A276F}"/>
              </a:ext>
            </a:extLst>
          </p:cNvPr>
          <p:cNvSpPr>
            <a:spLocks noGrp="1"/>
          </p:cNvSpPr>
          <p:nvPr>
            <p:ph type="sldNum" sz="quarter" idx="12"/>
          </p:nvPr>
        </p:nvSpPr>
        <p:spPr/>
        <p:txBody>
          <a:bodyPr/>
          <a:lstStyle/>
          <a:p>
            <a:fld id="{9E1455EB-5310-E54D-A85F-B0FDFE802AE8}" type="slidenum">
              <a:rPr lang="en-US" smtClean="0"/>
              <a:t>‹#›</a:t>
            </a:fld>
            <a:endParaRPr lang="en-US"/>
          </a:p>
        </p:txBody>
      </p:sp>
    </p:spTree>
    <p:extLst>
      <p:ext uri="{BB962C8B-B14F-4D97-AF65-F5344CB8AC3E}">
        <p14:creationId xmlns:p14="http://schemas.microsoft.com/office/powerpoint/2010/main" val="869943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70BF7-4F84-1D52-32B5-40F205A2E0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B7346F4-6B79-379C-6AEE-B3CFE7AA8E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F4D929-73E8-4B06-D555-E0C957BEF0F3}"/>
              </a:ext>
            </a:extLst>
          </p:cNvPr>
          <p:cNvSpPr>
            <a:spLocks noGrp="1"/>
          </p:cNvSpPr>
          <p:nvPr>
            <p:ph type="dt" sz="half" idx="10"/>
          </p:nvPr>
        </p:nvSpPr>
        <p:spPr/>
        <p:txBody>
          <a:bodyPr/>
          <a:lstStyle/>
          <a:p>
            <a:fld id="{530EB28A-27EF-C64F-9878-6AFED0EC48C5}" type="datetimeFigureOut">
              <a:rPr lang="en-US" smtClean="0"/>
              <a:t>8/12/25</a:t>
            </a:fld>
            <a:endParaRPr lang="en-US"/>
          </a:p>
        </p:txBody>
      </p:sp>
      <p:sp>
        <p:nvSpPr>
          <p:cNvPr id="5" name="Footer Placeholder 4">
            <a:extLst>
              <a:ext uri="{FF2B5EF4-FFF2-40B4-BE49-F238E27FC236}">
                <a16:creationId xmlns:a16="http://schemas.microsoft.com/office/drawing/2014/main" id="{1D7560E9-3061-E268-59FF-B22F1209A3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53E57E-4838-05F0-2B88-E6BB660B866A}"/>
              </a:ext>
            </a:extLst>
          </p:cNvPr>
          <p:cNvSpPr>
            <a:spLocks noGrp="1"/>
          </p:cNvSpPr>
          <p:nvPr>
            <p:ph type="sldNum" sz="quarter" idx="12"/>
          </p:nvPr>
        </p:nvSpPr>
        <p:spPr/>
        <p:txBody>
          <a:bodyPr/>
          <a:lstStyle/>
          <a:p>
            <a:fld id="{9E1455EB-5310-E54D-A85F-B0FDFE802AE8}" type="slidenum">
              <a:rPr lang="en-US" smtClean="0"/>
              <a:t>‹#›</a:t>
            </a:fld>
            <a:endParaRPr lang="en-US"/>
          </a:p>
        </p:txBody>
      </p:sp>
    </p:spTree>
    <p:extLst>
      <p:ext uri="{BB962C8B-B14F-4D97-AF65-F5344CB8AC3E}">
        <p14:creationId xmlns:p14="http://schemas.microsoft.com/office/powerpoint/2010/main" val="94394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EC8937-E17A-06E2-D7A8-BCA9A9384E8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AA38782-B301-09A2-D3E4-EFE57C3D9EC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5EC34B3-2C17-E885-70C2-6EED8704CDF8}"/>
              </a:ext>
            </a:extLst>
          </p:cNvPr>
          <p:cNvSpPr>
            <a:spLocks noGrp="1"/>
          </p:cNvSpPr>
          <p:nvPr>
            <p:ph type="dt" sz="half" idx="10"/>
          </p:nvPr>
        </p:nvSpPr>
        <p:spPr/>
        <p:txBody>
          <a:bodyPr/>
          <a:lstStyle/>
          <a:p>
            <a:fld id="{530EB28A-27EF-C64F-9878-6AFED0EC48C5}" type="datetimeFigureOut">
              <a:rPr lang="en-US" smtClean="0"/>
              <a:t>8/12/25</a:t>
            </a:fld>
            <a:endParaRPr lang="en-US"/>
          </a:p>
        </p:txBody>
      </p:sp>
      <p:sp>
        <p:nvSpPr>
          <p:cNvPr id="5" name="Footer Placeholder 4">
            <a:extLst>
              <a:ext uri="{FF2B5EF4-FFF2-40B4-BE49-F238E27FC236}">
                <a16:creationId xmlns:a16="http://schemas.microsoft.com/office/drawing/2014/main" id="{9DC7ABED-E7DF-7E15-214C-BC89F2B44C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069438-3478-F751-086B-62B09C43A133}"/>
              </a:ext>
            </a:extLst>
          </p:cNvPr>
          <p:cNvSpPr>
            <a:spLocks noGrp="1"/>
          </p:cNvSpPr>
          <p:nvPr>
            <p:ph type="sldNum" sz="quarter" idx="12"/>
          </p:nvPr>
        </p:nvSpPr>
        <p:spPr/>
        <p:txBody>
          <a:bodyPr/>
          <a:lstStyle/>
          <a:p>
            <a:fld id="{9E1455EB-5310-E54D-A85F-B0FDFE802AE8}" type="slidenum">
              <a:rPr lang="en-US" smtClean="0"/>
              <a:t>‹#›</a:t>
            </a:fld>
            <a:endParaRPr lang="en-US"/>
          </a:p>
        </p:txBody>
      </p:sp>
    </p:spTree>
    <p:extLst>
      <p:ext uri="{BB962C8B-B14F-4D97-AF65-F5344CB8AC3E}">
        <p14:creationId xmlns:p14="http://schemas.microsoft.com/office/powerpoint/2010/main" val="1498577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EDCE7-95DC-F0AF-FDD0-E562CA5247E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FE1FDF5-8FA2-1DEF-2050-754AD07A96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3497A32-FEE1-8E3B-C593-C13ACEFF0F8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07AD7E1-4A97-2A67-BAE8-2A3873E47B62}"/>
              </a:ext>
            </a:extLst>
          </p:cNvPr>
          <p:cNvSpPr>
            <a:spLocks noGrp="1"/>
          </p:cNvSpPr>
          <p:nvPr>
            <p:ph type="dt" sz="half" idx="10"/>
          </p:nvPr>
        </p:nvSpPr>
        <p:spPr/>
        <p:txBody>
          <a:bodyPr/>
          <a:lstStyle/>
          <a:p>
            <a:fld id="{530EB28A-27EF-C64F-9878-6AFED0EC48C5}" type="datetimeFigureOut">
              <a:rPr lang="en-US" smtClean="0"/>
              <a:t>8/12/25</a:t>
            </a:fld>
            <a:endParaRPr lang="en-US"/>
          </a:p>
        </p:txBody>
      </p:sp>
      <p:sp>
        <p:nvSpPr>
          <p:cNvPr id="6" name="Footer Placeholder 5">
            <a:extLst>
              <a:ext uri="{FF2B5EF4-FFF2-40B4-BE49-F238E27FC236}">
                <a16:creationId xmlns:a16="http://schemas.microsoft.com/office/drawing/2014/main" id="{A1FD6313-19E8-0FC8-AF30-B5863F1524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4390E3-A70E-53FB-C8D6-CB41E10A3121}"/>
              </a:ext>
            </a:extLst>
          </p:cNvPr>
          <p:cNvSpPr>
            <a:spLocks noGrp="1"/>
          </p:cNvSpPr>
          <p:nvPr>
            <p:ph type="sldNum" sz="quarter" idx="12"/>
          </p:nvPr>
        </p:nvSpPr>
        <p:spPr/>
        <p:txBody>
          <a:bodyPr/>
          <a:lstStyle/>
          <a:p>
            <a:fld id="{9E1455EB-5310-E54D-A85F-B0FDFE802AE8}" type="slidenum">
              <a:rPr lang="en-US" smtClean="0"/>
              <a:t>‹#›</a:t>
            </a:fld>
            <a:endParaRPr lang="en-US"/>
          </a:p>
        </p:txBody>
      </p:sp>
    </p:spTree>
    <p:extLst>
      <p:ext uri="{BB962C8B-B14F-4D97-AF65-F5344CB8AC3E}">
        <p14:creationId xmlns:p14="http://schemas.microsoft.com/office/powerpoint/2010/main" val="4046540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4B2CE-688B-B8AC-59CA-B3062A41B5F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B51330E-0DF8-4EE3-8E61-E3529EB0DDF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CD6E66A-F717-FEF9-D7E5-52587F9C4F6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DE76B62-E00C-B121-5304-FE7A624C96F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11119AE-75DA-AF55-C57F-0CA2DFE095E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893704C-7A83-4AA2-90BC-5E168A61D5DD}"/>
              </a:ext>
            </a:extLst>
          </p:cNvPr>
          <p:cNvSpPr>
            <a:spLocks noGrp="1"/>
          </p:cNvSpPr>
          <p:nvPr>
            <p:ph type="dt" sz="half" idx="10"/>
          </p:nvPr>
        </p:nvSpPr>
        <p:spPr/>
        <p:txBody>
          <a:bodyPr/>
          <a:lstStyle/>
          <a:p>
            <a:fld id="{530EB28A-27EF-C64F-9878-6AFED0EC48C5}" type="datetimeFigureOut">
              <a:rPr lang="en-US" smtClean="0"/>
              <a:t>8/12/25</a:t>
            </a:fld>
            <a:endParaRPr lang="en-US"/>
          </a:p>
        </p:txBody>
      </p:sp>
      <p:sp>
        <p:nvSpPr>
          <p:cNvPr id="8" name="Footer Placeholder 7">
            <a:extLst>
              <a:ext uri="{FF2B5EF4-FFF2-40B4-BE49-F238E27FC236}">
                <a16:creationId xmlns:a16="http://schemas.microsoft.com/office/drawing/2014/main" id="{C028FA9C-745B-66DE-2C8B-E49574B1D93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DD89C7F-5B13-EC60-A27B-A188C9467AB6}"/>
              </a:ext>
            </a:extLst>
          </p:cNvPr>
          <p:cNvSpPr>
            <a:spLocks noGrp="1"/>
          </p:cNvSpPr>
          <p:nvPr>
            <p:ph type="sldNum" sz="quarter" idx="12"/>
          </p:nvPr>
        </p:nvSpPr>
        <p:spPr/>
        <p:txBody>
          <a:bodyPr/>
          <a:lstStyle/>
          <a:p>
            <a:fld id="{9E1455EB-5310-E54D-A85F-B0FDFE802AE8}" type="slidenum">
              <a:rPr lang="en-US" smtClean="0"/>
              <a:t>‹#›</a:t>
            </a:fld>
            <a:endParaRPr lang="en-US"/>
          </a:p>
        </p:txBody>
      </p:sp>
    </p:spTree>
    <p:extLst>
      <p:ext uri="{BB962C8B-B14F-4D97-AF65-F5344CB8AC3E}">
        <p14:creationId xmlns:p14="http://schemas.microsoft.com/office/powerpoint/2010/main" val="3945950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B53D0-0B16-DC4F-CE4E-E8BCB4500EF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87E6BCE-739B-E447-8640-09B3C9DBAC80}"/>
              </a:ext>
            </a:extLst>
          </p:cNvPr>
          <p:cNvSpPr>
            <a:spLocks noGrp="1"/>
          </p:cNvSpPr>
          <p:nvPr>
            <p:ph type="dt" sz="half" idx="10"/>
          </p:nvPr>
        </p:nvSpPr>
        <p:spPr/>
        <p:txBody>
          <a:bodyPr/>
          <a:lstStyle/>
          <a:p>
            <a:fld id="{530EB28A-27EF-C64F-9878-6AFED0EC48C5}" type="datetimeFigureOut">
              <a:rPr lang="en-US" smtClean="0"/>
              <a:t>8/12/25</a:t>
            </a:fld>
            <a:endParaRPr lang="en-US"/>
          </a:p>
        </p:txBody>
      </p:sp>
      <p:sp>
        <p:nvSpPr>
          <p:cNvPr id="4" name="Footer Placeholder 3">
            <a:extLst>
              <a:ext uri="{FF2B5EF4-FFF2-40B4-BE49-F238E27FC236}">
                <a16:creationId xmlns:a16="http://schemas.microsoft.com/office/drawing/2014/main" id="{AEBF3FF4-8433-938F-92D1-7491C318FE6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929F0DD-D454-11DE-A1B0-68DAF5067FA0}"/>
              </a:ext>
            </a:extLst>
          </p:cNvPr>
          <p:cNvSpPr>
            <a:spLocks noGrp="1"/>
          </p:cNvSpPr>
          <p:nvPr>
            <p:ph type="sldNum" sz="quarter" idx="12"/>
          </p:nvPr>
        </p:nvSpPr>
        <p:spPr/>
        <p:txBody>
          <a:bodyPr/>
          <a:lstStyle/>
          <a:p>
            <a:fld id="{9E1455EB-5310-E54D-A85F-B0FDFE802AE8}" type="slidenum">
              <a:rPr lang="en-US" smtClean="0"/>
              <a:t>‹#›</a:t>
            </a:fld>
            <a:endParaRPr lang="en-US"/>
          </a:p>
        </p:txBody>
      </p:sp>
    </p:spTree>
    <p:extLst>
      <p:ext uri="{BB962C8B-B14F-4D97-AF65-F5344CB8AC3E}">
        <p14:creationId xmlns:p14="http://schemas.microsoft.com/office/powerpoint/2010/main" val="8556102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58B558E-33F3-F725-7551-0CAF7562DCF4}"/>
              </a:ext>
            </a:extLst>
          </p:cNvPr>
          <p:cNvSpPr>
            <a:spLocks noGrp="1"/>
          </p:cNvSpPr>
          <p:nvPr>
            <p:ph type="dt" sz="half" idx="10"/>
          </p:nvPr>
        </p:nvSpPr>
        <p:spPr/>
        <p:txBody>
          <a:bodyPr/>
          <a:lstStyle/>
          <a:p>
            <a:fld id="{530EB28A-27EF-C64F-9878-6AFED0EC48C5}" type="datetimeFigureOut">
              <a:rPr lang="en-US" smtClean="0"/>
              <a:t>8/12/25</a:t>
            </a:fld>
            <a:endParaRPr lang="en-US"/>
          </a:p>
        </p:txBody>
      </p:sp>
      <p:sp>
        <p:nvSpPr>
          <p:cNvPr id="3" name="Footer Placeholder 2">
            <a:extLst>
              <a:ext uri="{FF2B5EF4-FFF2-40B4-BE49-F238E27FC236}">
                <a16:creationId xmlns:a16="http://schemas.microsoft.com/office/drawing/2014/main" id="{399FBD69-A8A1-DB44-DB09-6D024EFD1D6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020266B-FCDA-0F37-98A5-05E37DF03A06}"/>
              </a:ext>
            </a:extLst>
          </p:cNvPr>
          <p:cNvSpPr>
            <a:spLocks noGrp="1"/>
          </p:cNvSpPr>
          <p:nvPr>
            <p:ph type="sldNum" sz="quarter" idx="12"/>
          </p:nvPr>
        </p:nvSpPr>
        <p:spPr/>
        <p:txBody>
          <a:bodyPr/>
          <a:lstStyle/>
          <a:p>
            <a:fld id="{9E1455EB-5310-E54D-A85F-B0FDFE802AE8}" type="slidenum">
              <a:rPr lang="en-US" smtClean="0"/>
              <a:t>‹#›</a:t>
            </a:fld>
            <a:endParaRPr lang="en-US"/>
          </a:p>
        </p:txBody>
      </p:sp>
    </p:spTree>
    <p:extLst>
      <p:ext uri="{BB962C8B-B14F-4D97-AF65-F5344CB8AC3E}">
        <p14:creationId xmlns:p14="http://schemas.microsoft.com/office/powerpoint/2010/main" val="1192846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DE44C-1954-BBC6-57A1-F71766B2CC2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090E60D-5A96-A927-D07E-70F533DA75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1783E84-D6AD-AC0C-09DE-D8DC028678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33C6D7-BBA7-0FED-EC3F-B68C3FA5F5E4}"/>
              </a:ext>
            </a:extLst>
          </p:cNvPr>
          <p:cNvSpPr>
            <a:spLocks noGrp="1"/>
          </p:cNvSpPr>
          <p:nvPr>
            <p:ph type="dt" sz="half" idx="10"/>
          </p:nvPr>
        </p:nvSpPr>
        <p:spPr/>
        <p:txBody>
          <a:bodyPr/>
          <a:lstStyle/>
          <a:p>
            <a:fld id="{530EB28A-27EF-C64F-9878-6AFED0EC48C5}" type="datetimeFigureOut">
              <a:rPr lang="en-US" smtClean="0"/>
              <a:t>8/12/25</a:t>
            </a:fld>
            <a:endParaRPr lang="en-US"/>
          </a:p>
        </p:txBody>
      </p:sp>
      <p:sp>
        <p:nvSpPr>
          <p:cNvPr id="6" name="Footer Placeholder 5">
            <a:extLst>
              <a:ext uri="{FF2B5EF4-FFF2-40B4-BE49-F238E27FC236}">
                <a16:creationId xmlns:a16="http://schemas.microsoft.com/office/drawing/2014/main" id="{805037A4-44D6-7EEC-FA9D-9E2BB559D6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B18E7F-AFE6-49DA-823A-D1E295E8281A}"/>
              </a:ext>
            </a:extLst>
          </p:cNvPr>
          <p:cNvSpPr>
            <a:spLocks noGrp="1"/>
          </p:cNvSpPr>
          <p:nvPr>
            <p:ph type="sldNum" sz="quarter" idx="12"/>
          </p:nvPr>
        </p:nvSpPr>
        <p:spPr/>
        <p:txBody>
          <a:bodyPr/>
          <a:lstStyle/>
          <a:p>
            <a:fld id="{9E1455EB-5310-E54D-A85F-B0FDFE802AE8}" type="slidenum">
              <a:rPr lang="en-US" smtClean="0"/>
              <a:t>‹#›</a:t>
            </a:fld>
            <a:endParaRPr lang="en-US"/>
          </a:p>
        </p:txBody>
      </p:sp>
    </p:spTree>
    <p:extLst>
      <p:ext uri="{BB962C8B-B14F-4D97-AF65-F5344CB8AC3E}">
        <p14:creationId xmlns:p14="http://schemas.microsoft.com/office/powerpoint/2010/main" val="94356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03CAA-74AD-DEA9-F427-AE2C1878A6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E4B73F9-0E8C-C926-0D08-5C6C3295053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C1261BA-1370-B33A-742D-F60A098FA6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DCB51CC-70F3-6F41-7D06-5A015F6F675D}"/>
              </a:ext>
            </a:extLst>
          </p:cNvPr>
          <p:cNvSpPr>
            <a:spLocks noGrp="1"/>
          </p:cNvSpPr>
          <p:nvPr>
            <p:ph type="dt" sz="half" idx="10"/>
          </p:nvPr>
        </p:nvSpPr>
        <p:spPr/>
        <p:txBody>
          <a:bodyPr/>
          <a:lstStyle/>
          <a:p>
            <a:fld id="{530EB28A-27EF-C64F-9878-6AFED0EC48C5}" type="datetimeFigureOut">
              <a:rPr lang="en-US" smtClean="0"/>
              <a:t>8/12/25</a:t>
            </a:fld>
            <a:endParaRPr lang="en-US"/>
          </a:p>
        </p:txBody>
      </p:sp>
      <p:sp>
        <p:nvSpPr>
          <p:cNvPr id="6" name="Footer Placeholder 5">
            <a:extLst>
              <a:ext uri="{FF2B5EF4-FFF2-40B4-BE49-F238E27FC236}">
                <a16:creationId xmlns:a16="http://schemas.microsoft.com/office/drawing/2014/main" id="{3B23A6FB-6E2B-52E1-53B6-C417F4B56C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A44B3E-5520-3565-E431-82DE381E9ADA}"/>
              </a:ext>
            </a:extLst>
          </p:cNvPr>
          <p:cNvSpPr>
            <a:spLocks noGrp="1"/>
          </p:cNvSpPr>
          <p:nvPr>
            <p:ph type="sldNum" sz="quarter" idx="12"/>
          </p:nvPr>
        </p:nvSpPr>
        <p:spPr/>
        <p:txBody>
          <a:bodyPr/>
          <a:lstStyle/>
          <a:p>
            <a:fld id="{9E1455EB-5310-E54D-A85F-B0FDFE802AE8}" type="slidenum">
              <a:rPr lang="en-US" smtClean="0"/>
              <a:t>‹#›</a:t>
            </a:fld>
            <a:endParaRPr lang="en-US"/>
          </a:p>
        </p:txBody>
      </p:sp>
    </p:spTree>
    <p:extLst>
      <p:ext uri="{BB962C8B-B14F-4D97-AF65-F5344CB8AC3E}">
        <p14:creationId xmlns:p14="http://schemas.microsoft.com/office/powerpoint/2010/main" val="30225568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2040A2A-9D97-1537-9436-FAB1DB88DE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8A26E41-24F8-E342-BC48-B61B2ED8B9F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45091A-5E78-A7BE-E37F-F4F4BC4C75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30EB28A-27EF-C64F-9878-6AFED0EC48C5}" type="datetimeFigureOut">
              <a:rPr lang="en-US" smtClean="0"/>
              <a:t>8/12/25</a:t>
            </a:fld>
            <a:endParaRPr lang="en-US"/>
          </a:p>
        </p:txBody>
      </p:sp>
      <p:sp>
        <p:nvSpPr>
          <p:cNvPr id="5" name="Footer Placeholder 4">
            <a:extLst>
              <a:ext uri="{FF2B5EF4-FFF2-40B4-BE49-F238E27FC236}">
                <a16:creationId xmlns:a16="http://schemas.microsoft.com/office/drawing/2014/main" id="{CAE73695-783B-BDA0-F995-F0DE1FBAEC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E4F0611-2E7B-02DD-3AF3-264398D36D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E1455EB-5310-E54D-A85F-B0FDFE802AE8}" type="slidenum">
              <a:rPr lang="en-US" smtClean="0"/>
              <a:t>‹#›</a:t>
            </a:fld>
            <a:endParaRPr lang="en-US"/>
          </a:p>
        </p:txBody>
      </p:sp>
    </p:spTree>
    <p:extLst>
      <p:ext uri="{BB962C8B-B14F-4D97-AF65-F5344CB8AC3E}">
        <p14:creationId xmlns:p14="http://schemas.microsoft.com/office/powerpoint/2010/main" val="40981254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a:t>Lesson 29</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18  Lesson 29</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2025-08-12T19:28:00Z</dcterms:created>
  <dcterms:modified xsi:type="dcterms:W3CDTF">2025-08-12T19:28:34Z</dcterms:modified>
</cp:coreProperties>
</file>