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09" r:id="rId4"/>
    <p:sldId id="310" r:id="rId5"/>
    <p:sldId id="311" r:id="rId6"/>
    <p:sldId id="312" r:id="rId7"/>
    <p:sldId id="313" r:id="rId8"/>
    <p:sldId id="314"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514"/>
    <p:restoredTop sz="91926"/>
  </p:normalViewPr>
  <p:slideViewPr>
    <p:cSldViewPr snapToGrid="0">
      <p:cViewPr varScale="1">
        <p:scale>
          <a:sx n="48" d="100"/>
          <a:sy n="48" d="100"/>
        </p:scale>
        <p:origin x="7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92268-A164-0883-29D2-18CC302430E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77A3E3B-C2E0-1E1F-C4D5-AD8A2E690BA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E9D8C44-1D89-27A4-D18D-DB97CF612BD2}"/>
              </a:ext>
            </a:extLst>
          </p:cNvPr>
          <p:cNvSpPr>
            <a:spLocks noGrp="1"/>
          </p:cNvSpPr>
          <p:nvPr>
            <p:ph type="dt" sz="half" idx="10"/>
          </p:nvPr>
        </p:nvSpPr>
        <p:spPr/>
        <p:txBody>
          <a:bodyPr/>
          <a:lstStyle/>
          <a:p>
            <a:fld id="{627C7C02-AB01-1145-9DA9-B7B5F42E4139}" type="datetimeFigureOut">
              <a:rPr lang="en-US" smtClean="0"/>
              <a:t>8/12/25</a:t>
            </a:fld>
            <a:endParaRPr lang="en-US"/>
          </a:p>
        </p:txBody>
      </p:sp>
      <p:sp>
        <p:nvSpPr>
          <p:cNvPr id="5" name="Footer Placeholder 4">
            <a:extLst>
              <a:ext uri="{FF2B5EF4-FFF2-40B4-BE49-F238E27FC236}">
                <a16:creationId xmlns:a16="http://schemas.microsoft.com/office/drawing/2014/main" id="{CF806AA9-8528-0093-ECC8-D5980058E2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F1D781-9BD3-D5DE-3159-B01A435DB8E4}"/>
              </a:ext>
            </a:extLst>
          </p:cNvPr>
          <p:cNvSpPr>
            <a:spLocks noGrp="1"/>
          </p:cNvSpPr>
          <p:nvPr>
            <p:ph type="sldNum" sz="quarter" idx="12"/>
          </p:nvPr>
        </p:nvSpPr>
        <p:spPr/>
        <p:txBody>
          <a:bodyPr/>
          <a:lstStyle/>
          <a:p>
            <a:fld id="{D2923D05-27F6-DE4A-B4D8-FE0D0109E934}" type="slidenum">
              <a:rPr lang="en-US" smtClean="0"/>
              <a:t>‹#›</a:t>
            </a:fld>
            <a:endParaRPr lang="en-US"/>
          </a:p>
        </p:txBody>
      </p:sp>
    </p:spTree>
    <p:extLst>
      <p:ext uri="{BB962C8B-B14F-4D97-AF65-F5344CB8AC3E}">
        <p14:creationId xmlns:p14="http://schemas.microsoft.com/office/powerpoint/2010/main" val="17969128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2C8CA-7C49-0508-D3F4-6EE7779F70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D6CD7A2-C084-09CC-F151-689C6265B31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837165-897B-A068-72EC-829A5A47D149}"/>
              </a:ext>
            </a:extLst>
          </p:cNvPr>
          <p:cNvSpPr>
            <a:spLocks noGrp="1"/>
          </p:cNvSpPr>
          <p:nvPr>
            <p:ph type="dt" sz="half" idx="10"/>
          </p:nvPr>
        </p:nvSpPr>
        <p:spPr/>
        <p:txBody>
          <a:bodyPr/>
          <a:lstStyle/>
          <a:p>
            <a:fld id="{627C7C02-AB01-1145-9DA9-B7B5F42E4139}" type="datetimeFigureOut">
              <a:rPr lang="en-US" smtClean="0"/>
              <a:t>8/12/25</a:t>
            </a:fld>
            <a:endParaRPr lang="en-US"/>
          </a:p>
        </p:txBody>
      </p:sp>
      <p:sp>
        <p:nvSpPr>
          <p:cNvPr id="5" name="Footer Placeholder 4">
            <a:extLst>
              <a:ext uri="{FF2B5EF4-FFF2-40B4-BE49-F238E27FC236}">
                <a16:creationId xmlns:a16="http://schemas.microsoft.com/office/drawing/2014/main" id="{BA3ADC41-DC29-B282-D246-6D95F490DB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AFD4BF-1647-5FDE-580E-1808E1B074A5}"/>
              </a:ext>
            </a:extLst>
          </p:cNvPr>
          <p:cNvSpPr>
            <a:spLocks noGrp="1"/>
          </p:cNvSpPr>
          <p:nvPr>
            <p:ph type="sldNum" sz="quarter" idx="12"/>
          </p:nvPr>
        </p:nvSpPr>
        <p:spPr/>
        <p:txBody>
          <a:bodyPr/>
          <a:lstStyle/>
          <a:p>
            <a:fld id="{D2923D05-27F6-DE4A-B4D8-FE0D0109E934}" type="slidenum">
              <a:rPr lang="en-US" smtClean="0"/>
              <a:t>‹#›</a:t>
            </a:fld>
            <a:endParaRPr lang="en-US"/>
          </a:p>
        </p:txBody>
      </p:sp>
    </p:spTree>
    <p:extLst>
      <p:ext uri="{BB962C8B-B14F-4D97-AF65-F5344CB8AC3E}">
        <p14:creationId xmlns:p14="http://schemas.microsoft.com/office/powerpoint/2010/main" val="3293121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49CDE26-4EEB-6E2F-DEA4-9BB25EBDF90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56D92B6-8BCB-7218-BE89-08B5F081B8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C2020B-F2FA-D837-8114-591B6290CDB3}"/>
              </a:ext>
            </a:extLst>
          </p:cNvPr>
          <p:cNvSpPr>
            <a:spLocks noGrp="1"/>
          </p:cNvSpPr>
          <p:nvPr>
            <p:ph type="dt" sz="half" idx="10"/>
          </p:nvPr>
        </p:nvSpPr>
        <p:spPr/>
        <p:txBody>
          <a:bodyPr/>
          <a:lstStyle/>
          <a:p>
            <a:fld id="{627C7C02-AB01-1145-9DA9-B7B5F42E4139}" type="datetimeFigureOut">
              <a:rPr lang="en-US" smtClean="0"/>
              <a:t>8/12/25</a:t>
            </a:fld>
            <a:endParaRPr lang="en-US"/>
          </a:p>
        </p:txBody>
      </p:sp>
      <p:sp>
        <p:nvSpPr>
          <p:cNvPr id="5" name="Footer Placeholder 4">
            <a:extLst>
              <a:ext uri="{FF2B5EF4-FFF2-40B4-BE49-F238E27FC236}">
                <a16:creationId xmlns:a16="http://schemas.microsoft.com/office/drawing/2014/main" id="{1A801FAD-82FE-6A8E-5303-76977484C1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DFC05-B050-499F-45AF-1F683BB67066}"/>
              </a:ext>
            </a:extLst>
          </p:cNvPr>
          <p:cNvSpPr>
            <a:spLocks noGrp="1"/>
          </p:cNvSpPr>
          <p:nvPr>
            <p:ph type="sldNum" sz="quarter" idx="12"/>
          </p:nvPr>
        </p:nvSpPr>
        <p:spPr/>
        <p:txBody>
          <a:bodyPr/>
          <a:lstStyle/>
          <a:p>
            <a:fld id="{D2923D05-27F6-DE4A-B4D8-FE0D0109E934}" type="slidenum">
              <a:rPr lang="en-US" smtClean="0"/>
              <a:t>‹#›</a:t>
            </a:fld>
            <a:endParaRPr lang="en-US"/>
          </a:p>
        </p:txBody>
      </p:sp>
    </p:spTree>
    <p:extLst>
      <p:ext uri="{BB962C8B-B14F-4D97-AF65-F5344CB8AC3E}">
        <p14:creationId xmlns:p14="http://schemas.microsoft.com/office/powerpoint/2010/main" val="162521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E0E69-416D-3245-A9B5-889B1C54775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1BE054-4DB0-1A62-72EB-C96CC3F1FC9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627A18-0B1B-3D2C-585A-79FA9B08E80D}"/>
              </a:ext>
            </a:extLst>
          </p:cNvPr>
          <p:cNvSpPr>
            <a:spLocks noGrp="1"/>
          </p:cNvSpPr>
          <p:nvPr>
            <p:ph type="dt" sz="half" idx="10"/>
          </p:nvPr>
        </p:nvSpPr>
        <p:spPr/>
        <p:txBody>
          <a:bodyPr/>
          <a:lstStyle/>
          <a:p>
            <a:fld id="{627C7C02-AB01-1145-9DA9-B7B5F42E4139}" type="datetimeFigureOut">
              <a:rPr lang="en-US" smtClean="0"/>
              <a:t>8/12/25</a:t>
            </a:fld>
            <a:endParaRPr lang="en-US"/>
          </a:p>
        </p:txBody>
      </p:sp>
      <p:sp>
        <p:nvSpPr>
          <p:cNvPr id="5" name="Footer Placeholder 4">
            <a:extLst>
              <a:ext uri="{FF2B5EF4-FFF2-40B4-BE49-F238E27FC236}">
                <a16:creationId xmlns:a16="http://schemas.microsoft.com/office/drawing/2014/main" id="{3205D476-2979-7E01-9AF3-40CDD5C7C2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703E79-5988-855B-7CA9-35B30EEEDEBD}"/>
              </a:ext>
            </a:extLst>
          </p:cNvPr>
          <p:cNvSpPr>
            <a:spLocks noGrp="1"/>
          </p:cNvSpPr>
          <p:nvPr>
            <p:ph type="sldNum" sz="quarter" idx="12"/>
          </p:nvPr>
        </p:nvSpPr>
        <p:spPr/>
        <p:txBody>
          <a:bodyPr/>
          <a:lstStyle/>
          <a:p>
            <a:fld id="{D2923D05-27F6-DE4A-B4D8-FE0D0109E934}" type="slidenum">
              <a:rPr lang="en-US" smtClean="0"/>
              <a:t>‹#›</a:t>
            </a:fld>
            <a:endParaRPr lang="en-US"/>
          </a:p>
        </p:txBody>
      </p:sp>
    </p:spTree>
    <p:extLst>
      <p:ext uri="{BB962C8B-B14F-4D97-AF65-F5344CB8AC3E}">
        <p14:creationId xmlns:p14="http://schemas.microsoft.com/office/powerpoint/2010/main" val="3569732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51D27-CB1C-D300-AE54-34CDFA20B95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6CD7F6C-EC8B-4DA5-4D9D-AD565420DEE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6C7B07-A78C-DACE-2396-8B440B3235E2}"/>
              </a:ext>
            </a:extLst>
          </p:cNvPr>
          <p:cNvSpPr>
            <a:spLocks noGrp="1"/>
          </p:cNvSpPr>
          <p:nvPr>
            <p:ph type="dt" sz="half" idx="10"/>
          </p:nvPr>
        </p:nvSpPr>
        <p:spPr/>
        <p:txBody>
          <a:bodyPr/>
          <a:lstStyle/>
          <a:p>
            <a:fld id="{627C7C02-AB01-1145-9DA9-B7B5F42E4139}" type="datetimeFigureOut">
              <a:rPr lang="en-US" smtClean="0"/>
              <a:t>8/12/25</a:t>
            </a:fld>
            <a:endParaRPr lang="en-US"/>
          </a:p>
        </p:txBody>
      </p:sp>
      <p:sp>
        <p:nvSpPr>
          <p:cNvPr id="5" name="Footer Placeholder 4">
            <a:extLst>
              <a:ext uri="{FF2B5EF4-FFF2-40B4-BE49-F238E27FC236}">
                <a16:creationId xmlns:a16="http://schemas.microsoft.com/office/drawing/2014/main" id="{2A10DC1C-5793-341A-A78D-FEA4456A54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28AC99-7140-4BF0-8B0D-2E19C2C6BC3F}"/>
              </a:ext>
            </a:extLst>
          </p:cNvPr>
          <p:cNvSpPr>
            <a:spLocks noGrp="1"/>
          </p:cNvSpPr>
          <p:nvPr>
            <p:ph type="sldNum" sz="quarter" idx="12"/>
          </p:nvPr>
        </p:nvSpPr>
        <p:spPr/>
        <p:txBody>
          <a:bodyPr/>
          <a:lstStyle/>
          <a:p>
            <a:fld id="{D2923D05-27F6-DE4A-B4D8-FE0D0109E934}" type="slidenum">
              <a:rPr lang="en-US" smtClean="0"/>
              <a:t>‹#›</a:t>
            </a:fld>
            <a:endParaRPr lang="en-US"/>
          </a:p>
        </p:txBody>
      </p:sp>
    </p:spTree>
    <p:extLst>
      <p:ext uri="{BB962C8B-B14F-4D97-AF65-F5344CB8AC3E}">
        <p14:creationId xmlns:p14="http://schemas.microsoft.com/office/powerpoint/2010/main" val="3098947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6A45F-03CF-8226-7082-2A5C1D6A5B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A4E6C2-41E3-74C2-9B96-B3E5502B766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A6084F-7524-B24A-009B-0DD32C046DB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E0688EF-6E3A-B36D-ECC2-1CB789414AEE}"/>
              </a:ext>
            </a:extLst>
          </p:cNvPr>
          <p:cNvSpPr>
            <a:spLocks noGrp="1"/>
          </p:cNvSpPr>
          <p:nvPr>
            <p:ph type="dt" sz="half" idx="10"/>
          </p:nvPr>
        </p:nvSpPr>
        <p:spPr/>
        <p:txBody>
          <a:bodyPr/>
          <a:lstStyle/>
          <a:p>
            <a:fld id="{627C7C02-AB01-1145-9DA9-B7B5F42E4139}" type="datetimeFigureOut">
              <a:rPr lang="en-US" smtClean="0"/>
              <a:t>8/12/25</a:t>
            </a:fld>
            <a:endParaRPr lang="en-US"/>
          </a:p>
        </p:txBody>
      </p:sp>
      <p:sp>
        <p:nvSpPr>
          <p:cNvPr id="6" name="Footer Placeholder 5">
            <a:extLst>
              <a:ext uri="{FF2B5EF4-FFF2-40B4-BE49-F238E27FC236}">
                <a16:creationId xmlns:a16="http://schemas.microsoft.com/office/drawing/2014/main" id="{F2CA6BF7-93E0-7736-0623-B6FC67FA35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E40365-0DCA-8359-20EA-D360B0871815}"/>
              </a:ext>
            </a:extLst>
          </p:cNvPr>
          <p:cNvSpPr>
            <a:spLocks noGrp="1"/>
          </p:cNvSpPr>
          <p:nvPr>
            <p:ph type="sldNum" sz="quarter" idx="12"/>
          </p:nvPr>
        </p:nvSpPr>
        <p:spPr/>
        <p:txBody>
          <a:bodyPr/>
          <a:lstStyle/>
          <a:p>
            <a:fld id="{D2923D05-27F6-DE4A-B4D8-FE0D0109E934}" type="slidenum">
              <a:rPr lang="en-US" smtClean="0"/>
              <a:t>‹#›</a:t>
            </a:fld>
            <a:endParaRPr lang="en-US"/>
          </a:p>
        </p:txBody>
      </p:sp>
    </p:spTree>
    <p:extLst>
      <p:ext uri="{BB962C8B-B14F-4D97-AF65-F5344CB8AC3E}">
        <p14:creationId xmlns:p14="http://schemas.microsoft.com/office/powerpoint/2010/main" val="1238779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A66A3-E39A-E9B1-431D-239F273AC5F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264ECE3-2A77-C106-F0FA-62895D4B34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1F020CE-F24B-2CF5-E087-60A700FF57D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798091C-7794-1CDE-6043-78548DD3621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EE99565-BE31-DE50-D55A-F8490B2744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38B6BF0-EA76-B2DD-678A-393748E57C80}"/>
              </a:ext>
            </a:extLst>
          </p:cNvPr>
          <p:cNvSpPr>
            <a:spLocks noGrp="1"/>
          </p:cNvSpPr>
          <p:nvPr>
            <p:ph type="dt" sz="half" idx="10"/>
          </p:nvPr>
        </p:nvSpPr>
        <p:spPr/>
        <p:txBody>
          <a:bodyPr/>
          <a:lstStyle/>
          <a:p>
            <a:fld id="{627C7C02-AB01-1145-9DA9-B7B5F42E4139}" type="datetimeFigureOut">
              <a:rPr lang="en-US" smtClean="0"/>
              <a:t>8/12/25</a:t>
            </a:fld>
            <a:endParaRPr lang="en-US"/>
          </a:p>
        </p:txBody>
      </p:sp>
      <p:sp>
        <p:nvSpPr>
          <p:cNvPr id="8" name="Footer Placeholder 7">
            <a:extLst>
              <a:ext uri="{FF2B5EF4-FFF2-40B4-BE49-F238E27FC236}">
                <a16:creationId xmlns:a16="http://schemas.microsoft.com/office/drawing/2014/main" id="{6499A71E-0B16-AF03-26ED-D2E0365A992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192D32F-9416-3556-36DF-02865C02CBA0}"/>
              </a:ext>
            </a:extLst>
          </p:cNvPr>
          <p:cNvSpPr>
            <a:spLocks noGrp="1"/>
          </p:cNvSpPr>
          <p:nvPr>
            <p:ph type="sldNum" sz="quarter" idx="12"/>
          </p:nvPr>
        </p:nvSpPr>
        <p:spPr/>
        <p:txBody>
          <a:bodyPr/>
          <a:lstStyle/>
          <a:p>
            <a:fld id="{D2923D05-27F6-DE4A-B4D8-FE0D0109E934}" type="slidenum">
              <a:rPr lang="en-US" smtClean="0"/>
              <a:t>‹#›</a:t>
            </a:fld>
            <a:endParaRPr lang="en-US"/>
          </a:p>
        </p:txBody>
      </p:sp>
    </p:spTree>
    <p:extLst>
      <p:ext uri="{BB962C8B-B14F-4D97-AF65-F5344CB8AC3E}">
        <p14:creationId xmlns:p14="http://schemas.microsoft.com/office/powerpoint/2010/main" val="2459248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24D7B-6954-15B4-3A9B-ABF5DE256A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EF48D63-9705-5F36-E30D-BB906EB6257D}"/>
              </a:ext>
            </a:extLst>
          </p:cNvPr>
          <p:cNvSpPr>
            <a:spLocks noGrp="1"/>
          </p:cNvSpPr>
          <p:nvPr>
            <p:ph type="dt" sz="half" idx="10"/>
          </p:nvPr>
        </p:nvSpPr>
        <p:spPr/>
        <p:txBody>
          <a:bodyPr/>
          <a:lstStyle/>
          <a:p>
            <a:fld id="{627C7C02-AB01-1145-9DA9-B7B5F42E4139}" type="datetimeFigureOut">
              <a:rPr lang="en-US" smtClean="0"/>
              <a:t>8/12/25</a:t>
            </a:fld>
            <a:endParaRPr lang="en-US"/>
          </a:p>
        </p:txBody>
      </p:sp>
      <p:sp>
        <p:nvSpPr>
          <p:cNvPr id="4" name="Footer Placeholder 3">
            <a:extLst>
              <a:ext uri="{FF2B5EF4-FFF2-40B4-BE49-F238E27FC236}">
                <a16:creationId xmlns:a16="http://schemas.microsoft.com/office/drawing/2014/main" id="{FC550729-EFC6-F038-557D-E7A132CAA22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C6C606-2C44-C2B3-E012-87BC5F40F022}"/>
              </a:ext>
            </a:extLst>
          </p:cNvPr>
          <p:cNvSpPr>
            <a:spLocks noGrp="1"/>
          </p:cNvSpPr>
          <p:nvPr>
            <p:ph type="sldNum" sz="quarter" idx="12"/>
          </p:nvPr>
        </p:nvSpPr>
        <p:spPr/>
        <p:txBody>
          <a:bodyPr/>
          <a:lstStyle/>
          <a:p>
            <a:fld id="{D2923D05-27F6-DE4A-B4D8-FE0D0109E934}" type="slidenum">
              <a:rPr lang="en-US" smtClean="0"/>
              <a:t>‹#›</a:t>
            </a:fld>
            <a:endParaRPr lang="en-US"/>
          </a:p>
        </p:txBody>
      </p:sp>
    </p:spTree>
    <p:extLst>
      <p:ext uri="{BB962C8B-B14F-4D97-AF65-F5344CB8AC3E}">
        <p14:creationId xmlns:p14="http://schemas.microsoft.com/office/powerpoint/2010/main" val="1950181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BBD5EC-1D6A-B882-F935-CD829640DBAA}"/>
              </a:ext>
            </a:extLst>
          </p:cNvPr>
          <p:cNvSpPr>
            <a:spLocks noGrp="1"/>
          </p:cNvSpPr>
          <p:nvPr>
            <p:ph type="dt" sz="half" idx="10"/>
          </p:nvPr>
        </p:nvSpPr>
        <p:spPr/>
        <p:txBody>
          <a:bodyPr/>
          <a:lstStyle/>
          <a:p>
            <a:fld id="{627C7C02-AB01-1145-9DA9-B7B5F42E4139}" type="datetimeFigureOut">
              <a:rPr lang="en-US" smtClean="0"/>
              <a:t>8/12/25</a:t>
            </a:fld>
            <a:endParaRPr lang="en-US"/>
          </a:p>
        </p:txBody>
      </p:sp>
      <p:sp>
        <p:nvSpPr>
          <p:cNvPr id="3" name="Footer Placeholder 2">
            <a:extLst>
              <a:ext uri="{FF2B5EF4-FFF2-40B4-BE49-F238E27FC236}">
                <a16:creationId xmlns:a16="http://schemas.microsoft.com/office/drawing/2014/main" id="{BAE52487-C29E-F58C-3AFB-7FF0FD24FB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15455F-B66D-2A97-A46C-E0D3C9F16EBF}"/>
              </a:ext>
            </a:extLst>
          </p:cNvPr>
          <p:cNvSpPr>
            <a:spLocks noGrp="1"/>
          </p:cNvSpPr>
          <p:nvPr>
            <p:ph type="sldNum" sz="quarter" idx="12"/>
          </p:nvPr>
        </p:nvSpPr>
        <p:spPr/>
        <p:txBody>
          <a:bodyPr/>
          <a:lstStyle/>
          <a:p>
            <a:fld id="{D2923D05-27F6-DE4A-B4D8-FE0D0109E934}" type="slidenum">
              <a:rPr lang="en-US" smtClean="0"/>
              <a:t>‹#›</a:t>
            </a:fld>
            <a:endParaRPr lang="en-US"/>
          </a:p>
        </p:txBody>
      </p:sp>
    </p:spTree>
    <p:extLst>
      <p:ext uri="{BB962C8B-B14F-4D97-AF65-F5344CB8AC3E}">
        <p14:creationId xmlns:p14="http://schemas.microsoft.com/office/powerpoint/2010/main" val="1897875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D06BF-3D18-1AEA-A4E7-0211E17019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D4494D-1250-4DF9-AE28-920AE6596E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29F0CD-CC6C-CBFC-62EA-97AD04C87C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C56F60A-35F2-759F-9725-1553F3D92981}"/>
              </a:ext>
            </a:extLst>
          </p:cNvPr>
          <p:cNvSpPr>
            <a:spLocks noGrp="1"/>
          </p:cNvSpPr>
          <p:nvPr>
            <p:ph type="dt" sz="half" idx="10"/>
          </p:nvPr>
        </p:nvSpPr>
        <p:spPr/>
        <p:txBody>
          <a:bodyPr/>
          <a:lstStyle/>
          <a:p>
            <a:fld id="{627C7C02-AB01-1145-9DA9-B7B5F42E4139}" type="datetimeFigureOut">
              <a:rPr lang="en-US" smtClean="0"/>
              <a:t>8/12/25</a:t>
            </a:fld>
            <a:endParaRPr lang="en-US"/>
          </a:p>
        </p:txBody>
      </p:sp>
      <p:sp>
        <p:nvSpPr>
          <p:cNvPr id="6" name="Footer Placeholder 5">
            <a:extLst>
              <a:ext uri="{FF2B5EF4-FFF2-40B4-BE49-F238E27FC236}">
                <a16:creationId xmlns:a16="http://schemas.microsoft.com/office/drawing/2014/main" id="{70EC82F1-CECD-B967-C46A-EBFBC22C4A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CCBDC6-5C7F-E4DB-8316-460BF14CC8E3}"/>
              </a:ext>
            </a:extLst>
          </p:cNvPr>
          <p:cNvSpPr>
            <a:spLocks noGrp="1"/>
          </p:cNvSpPr>
          <p:nvPr>
            <p:ph type="sldNum" sz="quarter" idx="12"/>
          </p:nvPr>
        </p:nvSpPr>
        <p:spPr/>
        <p:txBody>
          <a:bodyPr/>
          <a:lstStyle/>
          <a:p>
            <a:fld id="{D2923D05-27F6-DE4A-B4D8-FE0D0109E934}" type="slidenum">
              <a:rPr lang="en-US" smtClean="0"/>
              <a:t>‹#›</a:t>
            </a:fld>
            <a:endParaRPr lang="en-US"/>
          </a:p>
        </p:txBody>
      </p:sp>
    </p:spTree>
    <p:extLst>
      <p:ext uri="{BB962C8B-B14F-4D97-AF65-F5344CB8AC3E}">
        <p14:creationId xmlns:p14="http://schemas.microsoft.com/office/powerpoint/2010/main" val="1294113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91C58-9BDD-68E5-12AD-6347F1041C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DA84978-97D1-C3F2-9DAB-C2E502AC06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678A215-9254-9D81-9305-C0DAC80687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92ADDE-81A5-5767-0223-ED4C27DA1EDF}"/>
              </a:ext>
            </a:extLst>
          </p:cNvPr>
          <p:cNvSpPr>
            <a:spLocks noGrp="1"/>
          </p:cNvSpPr>
          <p:nvPr>
            <p:ph type="dt" sz="half" idx="10"/>
          </p:nvPr>
        </p:nvSpPr>
        <p:spPr/>
        <p:txBody>
          <a:bodyPr/>
          <a:lstStyle/>
          <a:p>
            <a:fld id="{627C7C02-AB01-1145-9DA9-B7B5F42E4139}" type="datetimeFigureOut">
              <a:rPr lang="en-US" smtClean="0"/>
              <a:t>8/12/25</a:t>
            </a:fld>
            <a:endParaRPr lang="en-US"/>
          </a:p>
        </p:txBody>
      </p:sp>
      <p:sp>
        <p:nvSpPr>
          <p:cNvPr id="6" name="Footer Placeholder 5">
            <a:extLst>
              <a:ext uri="{FF2B5EF4-FFF2-40B4-BE49-F238E27FC236}">
                <a16:creationId xmlns:a16="http://schemas.microsoft.com/office/drawing/2014/main" id="{F96848F7-1D17-D462-AD39-024A958523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A9ABAE-B567-8C6C-33E2-A997CE3245A8}"/>
              </a:ext>
            </a:extLst>
          </p:cNvPr>
          <p:cNvSpPr>
            <a:spLocks noGrp="1"/>
          </p:cNvSpPr>
          <p:nvPr>
            <p:ph type="sldNum" sz="quarter" idx="12"/>
          </p:nvPr>
        </p:nvSpPr>
        <p:spPr/>
        <p:txBody>
          <a:bodyPr/>
          <a:lstStyle/>
          <a:p>
            <a:fld id="{D2923D05-27F6-DE4A-B4D8-FE0D0109E934}" type="slidenum">
              <a:rPr lang="en-US" smtClean="0"/>
              <a:t>‹#›</a:t>
            </a:fld>
            <a:endParaRPr lang="en-US"/>
          </a:p>
        </p:txBody>
      </p:sp>
    </p:spTree>
    <p:extLst>
      <p:ext uri="{BB962C8B-B14F-4D97-AF65-F5344CB8AC3E}">
        <p14:creationId xmlns:p14="http://schemas.microsoft.com/office/powerpoint/2010/main" val="37125216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F3E469-765D-9C79-4234-2DB30D981A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EE1FADA-1A24-D4BD-D500-E2D738F70D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D8FB2F-2422-6BF9-4958-C6F14FE23C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27C7C02-AB01-1145-9DA9-B7B5F42E4139}" type="datetimeFigureOut">
              <a:rPr lang="en-US" smtClean="0"/>
              <a:t>8/12/25</a:t>
            </a:fld>
            <a:endParaRPr lang="en-US"/>
          </a:p>
        </p:txBody>
      </p:sp>
      <p:sp>
        <p:nvSpPr>
          <p:cNvPr id="5" name="Footer Placeholder 4">
            <a:extLst>
              <a:ext uri="{FF2B5EF4-FFF2-40B4-BE49-F238E27FC236}">
                <a16:creationId xmlns:a16="http://schemas.microsoft.com/office/drawing/2014/main" id="{D0EECF2B-8AE2-4789-C4AE-9A00AA52CD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3CD63AD-C923-69EF-5042-C2C359093B6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2923D05-27F6-DE4A-B4D8-FE0D0109E934}" type="slidenum">
              <a:rPr lang="en-US" smtClean="0"/>
              <a:t>‹#›</a:t>
            </a:fld>
            <a:endParaRPr lang="en-US"/>
          </a:p>
        </p:txBody>
      </p:sp>
    </p:spTree>
    <p:extLst>
      <p:ext uri="{BB962C8B-B14F-4D97-AF65-F5344CB8AC3E}">
        <p14:creationId xmlns:p14="http://schemas.microsoft.com/office/powerpoint/2010/main" val="41399457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35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550391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90384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4386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31288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10BBE-2486-4A7F-7D73-D1BF80519E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CBC3D3-C6DA-2E7D-6CA0-19D47AC5BCB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5D4C816-5245-C235-CC9B-4BE4EA92B76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42799A94-1AD3-A95D-B61F-88A4B45D678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53320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6EA8D-B0C7-2B12-02FD-C84CA1EB31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1AF352-7327-B439-DC25-B9646F192F6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28C210C-BEA3-24C6-9639-910B612CC89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72441819-F06E-76F6-7C05-7D872C94180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559829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801136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50087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09679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254256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326482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78402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FD3E8-6FAD-6061-3F0D-39D60FAD83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EE240F-0D73-2091-CDFA-E602F7EF87F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1ED6525-D442-07A1-AE9B-0291356CC26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1C7CA4A4-E4FD-70E6-634C-42AAB25BFB6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892097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8025B-8107-8403-E5CA-E81E5E92DD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F41F38-50F0-A291-05D9-8B12FBFB175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056D545-0EBF-8943-F4BD-38A5362C0423}"/>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6FC834A-BC4F-99D3-45FD-61E6140EC46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768830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89485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88934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257337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723872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3" name="Audio 12">
            <a:extLst>
              <a:ext uri="{FF2B5EF4-FFF2-40B4-BE49-F238E27FC236}">
                <a16:creationId xmlns:a16="http://schemas.microsoft.com/office/drawing/2014/main" id="{A3DA88D4-809F-76FE-1799-ECDDE1E414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07076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2" name="Audio 11">
            <a:extLst>
              <a:ext uri="{FF2B5EF4-FFF2-40B4-BE49-F238E27FC236}">
                <a16:creationId xmlns:a16="http://schemas.microsoft.com/office/drawing/2014/main" id="{55C74A4F-B778-CD8B-CCBA-29B8F4AA16F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138568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A200F312-080D-C62C-798E-B35D04A42AA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3E3253C2-119F-E817-06F0-421024D8945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64E972E-D334-209A-0DE9-669267CA34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39592C66-75ED-D226-7A5A-ABA9A7A8D21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EC55D4EB-58BE-EE19-5520-1EDB5862B1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1" name="Audio 10">
            <a:extLst>
              <a:ext uri="{FF2B5EF4-FFF2-40B4-BE49-F238E27FC236}">
                <a16:creationId xmlns:a16="http://schemas.microsoft.com/office/drawing/2014/main" id="{3F0CF673-E211-37E3-57FC-BD35DF97C18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35</vt:lpstr>
      <vt:lpstr>PowerPoint Presentation</vt:lpstr>
      <vt:lpstr>5 - 2 3 </vt:lpstr>
      <vt:lpstr>5 - 2  </vt:lpstr>
      <vt:lpstr>11 - 4 7 </vt:lpstr>
      <vt:lpstr>11 - 4  </vt:lpstr>
      <vt:lpstr>8 - 2 6 </vt:lpstr>
      <vt:lpstr>8 - 2  </vt:lpstr>
      <vt:lpstr>10 - 7 3 </vt:lpstr>
      <vt:lpstr>10 - 7  </vt:lpstr>
      <vt:lpstr>11 - 4  </vt:lpstr>
      <vt:lpstr>10 - 7  </vt:lpstr>
      <vt:lpstr>8 - 2  </vt:lpstr>
      <vt:lpstr>5 - 2  </vt:lpstr>
      <vt:lpstr>8 - 2  </vt:lpstr>
      <vt:lpstr>5 - 2  </vt:lpstr>
      <vt:lpstr>10 - 7  </vt:lpstr>
      <vt:lpstr>11 - 4  </vt:lpstr>
      <vt:lpstr>10 - 7  </vt:lpstr>
      <vt:lpstr>8 - 2  </vt:lpstr>
      <vt:lpstr>11 - 4  </vt:lpstr>
      <vt:lpstr>5 - 2  </vt:lpstr>
      <vt:lpstr>11 - 4  </vt:lpstr>
      <vt:lpstr>5 - 2  </vt:lpstr>
      <vt:lpstr>8 - 2  </vt:lpstr>
      <vt:lpstr>10 - 7  </vt:lpstr>
      <vt:lpstr>5 - 2  </vt:lpstr>
      <vt:lpstr>11 - 4  </vt:lpstr>
      <vt:lpstr>10 - 7  </vt:lpstr>
      <vt:lpstr>8 - 2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2025-08-12T19:38:09Z</dcterms:created>
  <dcterms:modified xsi:type="dcterms:W3CDTF">2025-08-12T19:40:30Z</dcterms:modified>
</cp:coreProperties>
</file>