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2CD5EF-8E53-A5E6-5651-4A968B35FF5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FF8BB9C-047A-4776-6685-B527A79BAB2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022B200-E5B6-7788-7359-8DA36B1FE6E3}"/>
              </a:ext>
            </a:extLst>
          </p:cNvPr>
          <p:cNvSpPr>
            <a:spLocks noGrp="1"/>
          </p:cNvSpPr>
          <p:nvPr>
            <p:ph type="dt" sz="half" idx="10"/>
          </p:nvPr>
        </p:nvSpPr>
        <p:spPr/>
        <p:txBody>
          <a:bodyPr/>
          <a:lstStyle/>
          <a:p>
            <a:fld id="{0B6A6681-EB3F-3945-9E02-931021FB1B94}" type="datetimeFigureOut">
              <a:rPr lang="en-US" smtClean="0"/>
              <a:t>8/12/25</a:t>
            </a:fld>
            <a:endParaRPr lang="en-US"/>
          </a:p>
        </p:txBody>
      </p:sp>
      <p:sp>
        <p:nvSpPr>
          <p:cNvPr id="5" name="Footer Placeholder 4">
            <a:extLst>
              <a:ext uri="{FF2B5EF4-FFF2-40B4-BE49-F238E27FC236}">
                <a16:creationId xmlns:a16="http://schemas.microsoft.com/office/drawing/2014/main" id="{CE898F9C-396C-8EAB-731C-5B051CC742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E3BB067-CE18-B34B-761F-1D4DF9CBAA75}"/>
              </a:ext>
            </a:extLst>
          </p:cNvPr>
          <p:cNvSpPr>
            <a:spLocks noGrp="1"/>
          </p:cNvSpPr>
          <p:nvPr>
            <p:ph type="sldNum" sz="quarter" idx="12"/>
          </p:nvPr>
        </p:nvSpPr>
        <p:spPr/>
        <p:txBody>
          <a:bodyPr/>
          <a:lstStyle/>
          <a:p>
            <a:fld id="{F75506AF-1E6F-FD4D-AD3A-EA89A64BDD35}" type="slidenum">
              <a:rPr lang="en-US" smtClean="0"/>
              <a:t>‹#›</a:t>
            </a:fld>
            <a:endParaRPr lang="en-US"/>
          </a:p>
        </p:txBody>
      </p:sp>
    </p:spTree>
    <p:extLst>
      <p:ext uri="{BB962C8B-B14F-4D97-AF65-F5344CB8AC3E}">
        <p14:creationId xmlns:p14="http://schemas.microsoft.com/office/powerpoint/2010/main" val="7779434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37031A-6419-98ED-DE01-00865EB6EEA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F2B14E7-9CCA-2DDE-26A9-AF4FD30F365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91F9847-15B5-4B3E-B9E2-792E926D168A}"/>
              </a:ext>
            </a:extLst>
          </p:cNvPr>
          <p:cNvSpPr>
            <a:spLocks noGrp="1"/>
          </p:cNvSpPr>
          <p:nvPr>
            <p:ph type="dt" sz="half" idx="10"/>
          </p:nvPr>
        </p:nvSpPr>
        <p:spPr/>
        <p:txBody>
          <a:bodyPr/>
          <a:lstStyle/>
          <a:p>
            <a:fld id="{0B6A6681-EB3F-3945-9E02-931021FB1B94}" type="datetimeFigureOut">
              <a:rPr lang="en-US" smtClean="0"/>
              <a:t>8/12/25</a:t>
            </a:fld>
            <a:endParaRPr lang="en-US"/>
          </a:p>
        </p:txBody>
      </p:sp>
      <p:sp>
        <p:nvSpPr>
          <p:cNvPr id="5" name="Footer Placeholder 4">
            <a:extLst>
              <a:ext uri="{FF2B5EF4-FFF2-40B4-BE49-F238E27FC236}">
                <a16:creationId xmlns:a16="http://schemas.microsoft.com/office/drawing/2014/main" id="{DB8220FE-B42A-0607-F6EE-EA05CE43BAA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998B94-1971-6569-85A1-510FB8D04ABD}"/>
              </a:ext>
            </a:extLst>
          </p:cNvPr>
          <p:cNvSpPr>
            <a:spLocks noGrp="1"/>
          </p:cNvSpPr>
          <p:nvPr>
            <p:ph type="sldNum" sz="quarter" idx="12"/>
          </p:nvPr>
        </p:nvSpPr>
        <p:spPr/>
        <p:txBody>
          <a:bodyPr/>
          <a:lstStyle/>
          <a:p>
            <a:fld id="{F75506AF-1E6F-FD4D-AD3A-EA89A64BDD35}" type="slidenum">
              <a:rPr lang="en-US" smtClean="0"/>
              <a:t>‹#›</a:t>
            </a:fld>
            <a:endParaRPr lang="en-US"/>
          </a:p>
        </p:txBody>
      </p:sp>
    </p:spTree>
    <p:extLst>
      <p:ext uri="{BB962C8B-B14F-4D97-AF65-F5344CB8AC3E}">
        <p14:creationId xmlns:p14="http://schemas.microsoft.com/office/powerpoint/2010/main" val="36764205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107B406-53DC-3D73-93D6-2AA5B9F3CFA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463AA88-A780-4BC9-F115-318C668E88A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3AB90A7-78AE-D542-FD7B-2F3A84E7F22A}"/>
              </a:ext>
            </a:extLst>
          </p:cNvPr>
          <p:cNvSpPr>
            <a:spLocks noGrp="1"/>
          </p:cNvSpPr>
          <p:nvPr>
            <p:ph type="dt" sz="half" idx="10"/>
          </p:nvPr>
        </p:nvSpPr>
        <p:spPr/>
        <p:txBody>
          <a:bodyPr/>
          <a:lstStyle/>
          <a:p>
            <a:fld id="{0B6A6681-EB3F-3945-9E02-931021FB1B94}" type="datetimeFigureOut">
              <a:rPr lang="en-US" smtClean="0"/>
              <a:t>8/12/25</a:t>
            </a:fld>
            <a:endParaRPr lang="en-US"/>
          </a:p>
        </p:txBody>
      </p:sp>
      <p:sp>
        <p:nvSpPr>
          <p:cNvPr id="5" name="Footer Placeholder 4">
            <a:extLst>
              <a:ext uri="{FF2B5EF4-FFF2-40B4-BE49-F238E27FC236}">
                <a16:creationId xmlns:a16="http://schemas.microsoft.com/office/drawing/2014/main" id="{50960D9C-4579-F51D-B92B-89486522CA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8BD9355-8CA1-663A-D171-73CD83132426}"/>
              </a:ext>
            </a:extLst>
          </p:cNvPr>
          <p:cNvSpPr>
            <a:spLocks noGrp="1"/>
          </p:cNvSpPr>
          <p:nvPr>
            <p:ph type="sldNum" sz="quarter" idx="12"/>
          </p:nvPr>
        </p:nvSpPr>
        <p:spPr/>
        <p:txBody>
          <a:bodyPr/>
          <a:lstStyle/>
          <a:p>
            <a:fld id="{F75506AF-1E6F-FD4D-AD3A-EA89A64BDD35}" type="slidenum">
              <a:rPr lang="en-US" smtClean="0"/>
              <a:t>‹#›</a:t>
            </a:fld>
            <a:endParaRPr lang="en-US"/>
          </a:p>
        </p:txBody>
      </p:sp>
    </p:spTree>
    <p:extLst>
      <p:ext uri="{BB962C8B-B14F-4D97-AF65-F5344CB8AC3E}">
        <p14:creationId xmlns:p14="http://schemas.microsoft.com/office/powerpoint/2010/main" val="33437109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09EEA-1AFB-F190-D6AC-DF5D1F5DD13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464C0E0-6B92-E173-C3AD-4BFC257A462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1190221-B4B5-28AA-BBC2-C29637629418}"/>
              </a:ext>
            </a:extLst>
          </p:cNvPr>
          <p:cNvSpPr>
            <a:spLocks noGrp="1"/>
          </p:cNvSpPr>
          <p:nvPr>
            <p:ph type="dt" sz="half" idx="10"/>
          </p:nvPr>
        </p:nvSpPr>
        <p:spPr/>
        <p:txBody>
          <a:bodyPr/>
          <a:lstStyle/>
          <a:p>
            <a:fld id="{0B6A6681-EB3F-3945-9E02-931021FB1B94}" type="datetimeFigureOut">
              <a:rPr lang="en-US" smtClean="0"/>
              <a:t>8/12/25</a:t>
            </a:fld>
            <a:endParaRPr lang="en-US"/>
          </a:p>
        </p:txBody>
      </p:sp>
      <p:sp>
        <p:nvSpPr>
          <p:cNvPr id="5" name="Footer Placeholder 4">
            <a:extLst>
              <a:ext uri="{FF2B5EF4-FFF2-40B4-BE49-F238E27FC236}">
                <a16:creationId xmlns:a16="http://schemas.microsoft.com/office/drawing/2014/main" id="{1D367887-4C67-13D1-6666-6319D47C35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783D2E-2652-308A-23C2-CCD260E6B45C}"/>
              </a:ext>
            </a:extLst>
          </p:cNvPr>
          <p:cNvSpPr>
            <a:spLocks noGrp="1"/>
          </p:cNvSpPr>
          <p:nvPr>
            <p:ph type="sldNum" sz="quarter" idx="12"/>
          </p:nvPr>
        </p:nvSpPr>
        <p:spPr/>
        <p:txBody>
          <a:bodyPr/>
          <a:lstStyle/>
          <a:p>
            <a:fld id="{F75506AF-1E6F-FD4D-AD3A-EA89A64BDD35}" type="slidenum">
              <a:rPr lang="en-US" smtClean="0"/>
              <a:t>‹#›</a:t>
            </a:fld>
            <a:endParaRPr lang="en-US"/>
          </a:p>
        </p:txBody>
      </p:sp>
    </p:spTree>
    <p:extLst>
      <p:ext uri="{BB962C8B-B14F-4D97-AF65-F5344CB8AC3E}">
        <p14:creationId xmlns:p14="http://schemas.microsoft.com/office/powerpoint/2010/main" val="13159063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7E49E2-055B-C4A2-5EBA-2DA189FBD26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25C8924-27B0-D3B0-8870-4168BD5E1EB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1062435-A187-242A-469C-43BE43177F2F}"/>
              </a:ext>
            </a:extLst>
          </p:cNvPr>
          <p:cNvSpPr>
            <a:spLocks noGrp="1"/>
          </p:cNvSpPr>
          <p:nvPr>
            <p:ph type="dt" sz="half" idx="10"/>
          </p:nvPr>
        </p:nvSpPr>
        <p:spPr/>
        <p:txBody>
          <a:bodyPr/>
          <a:lstStyle/>
          <a:p>
            <a:fld id="{0B6A6681-EB3F-3945-9E02-931021FB1B94}" type="datetimeFigureOut">
              <a:rPr lang="en-US" smtClean="0"/>
              <a:t>8/12/25</a:t>
            </a:fld>
            <a:endParaRPr lang="en-US"/>
          </a:p>
        </p:txBody>
      </p:sp>
      <p:sp>
        <p:nvSpPr>
          <p:cNvPr id="5" name="Footer Placeholder 4">
            <a:extLst>
              <a:ext uri="{FF2B5EF4-FFF2-40B4-BE49-F238E27FC236}">
                <a16:creationId xmlns:a16="http://schemas.microsoft.com/office/drawing/2014/main" id="{F1A3E339-DC9D-BD02-A48C-6DFA1F6600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5B7B10-8CEF-A391-5281-6A1D2A8E173E}"/>
              </a:ext>
            </a:extLst>
          </p:cNvPr>
          <p:cNvSpPr>
            <a:spLocks noGrp="1"/>
          </p:cNvSpPr>
          <p:nvPr>
            <p:ph type="sldNum" sz="quarter" idx="12"/>
          </p:nvPr>
        </p:nvSpPr>
        <p:spPr/>
        <p:txBody>
          <a:bodyPr/>
          <a:lstStyle/>
          <a:p>
            <a:fld id="{F75506AF-1E6F-FD4D-AD3A-EA89A64BDD35}" type="slidenum">
              <a:rPr lang="en-US" smtClean="0"/>
              <a:t>‹#›</a:t>
            </a:fld>
            <a:endParaRPr lang="en-US"/>
          </a:p>
        </p:txBody>
      </p:sp>
    </p:spTree>
    <p:extLst>
      <p:ext uri="{BB962C8B-B14F-4D97-AF65-F5344CB8AC3E}">
        <p14:creationId xmlns:p14="http://schemas.microsoft.com/office/powerpoint/2010/main" val="17705566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A8641-B5B2-E51E-B846-6627A3C0166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C624443-261A-4F49-8845-B35BB104BB5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84086AC-FA6F-BCF9-BECD-76626ABF2A5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5D05818-D1F0-DBCC-4C16-67B57E19A9EC}"/>
              </a:ext>
            </a:extLst>
          </p:cNvPr>
          <p:cNvSpPr>
            <a:spLocks noGrp="1"/>
          </p:cNvSpPr>
          <p:nvPr>
            <p:ph type="dt" sz="half" idx="10"/>
          </p:nvPr>
        </p:nvSpPr>
        <p:spPr/>
        <p:txBody>
          <a:bodyPr/>
          <a:lstStyle/>
          <a:p>
            <a:fld id="{0B6A6681-EB3F-3945-9E02-931021FB1B94}" type="datetimeFigureOut">
              <a:rPr lang="en-US" smtClean="0"/>
              <a:t>8/12/25</a:t>
            </a:fld>
            <a:endParaRPr lang="en-US"/>
          </a:p>
        </p:txBody>
      </p:sp>
      <p:sp>
        <p:nvSpPr>
          <p:cNvPr id="6" name="Footer Placeholder 5">
            <a:extLst>
              <a:ext uri="{FF2B5EF4-FFF2-40B4-BE49-F238E27FC236}">
                <a16:creationId xmlns:a16="http://schemas.microsoft.com/office/drawing/2014/main" id="{12F4C53F-2634-99C4-25D2-F836D66C721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D7FCE75-F05E-7873-4AA5-90B25B84A559}"/>
              </a:ext>
            </a:extLst>
          </p:cNvPr>
          <p:cNvSpPr>
            <a:spLocks noGrp="1"/>
          </p:cNvSpPr>
          <p:nvPr>
            <p:ph type="sldNum" sz="quarter" idx="12"/>
          </p:nvPr>
        </p:nvSpPr>
        <p:spPr/>
        <p:txBody>
          <a:bodyPr/>
          <a:lstStyle/>
          <a:p>
            <a:fld id="{F75506AF-1E6F-FD4D-AD3A-EA89A64BDD35}" type="slidenum">
              <a:rPr lang="en-US" smtClean="0"/>
              <a:t>‹#›</a:t>
            </a:fld>
            <a:endParaRPr lang="en-US"/>
          </a:p>
        </p:txBody>
      </p:sp>
    </p:spTree>
    <p:extLst>
      <p:ext uri="{BB962C8B-B14F-4D97-AF65-F5344CB8AC3E}">
        <p14:creationId xmlns:p14="http://schemas.microsoft.com/office/powerpoint/2010/main" val="21454782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FAB42D-1E0F-E2C1-CFF0-F17F43EB83D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62A9C73-62B1-9834-86A6-DA29FE195CB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2CC6C86-1551-6188-8074-A659A548CE7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8A2A81C-64D0-14B1-A3F8-C0E0AF5400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571D8E9-C2BD-1E12-2385-E69F71741DE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0838BE4-09FA-FEA1-C120-2B131C3E8533}"/>
              </a:ext>
            </a:extLst>
          </p:cNvPr>
          <p:cNvSpPr>
            <a:spLocks noGrp="1"/>
          </p:cNvSpPr>
          <p:nvPr>
            <p:ph type="dt" sz="half" idx="10"/>
          </p:nvPr>
        </p:nvSpPr>
        <p:spPr/>
        <p:txBody>
          <a:bodyPr/>
          <a:lstStyle/>
          <a:p>
            <a:fld id="{0B6A6681-EB3F-3945-9E02-931021FB1B94}" type="datetimeFigureOut">
              <a:rPr lang="en-US" smtClean="0"/>
              <a:t>8/12/25</a:t>
            </a:fld>
            <a:endParaRPr lang="en-US"/>
          </a:p>
        </p:txBody>
      </p:sp>
      <p:sp>
        <p:nvSpPr>
          <p:cNvPr id="8" name="Footer Placeholder 7">
            <a:extLst>
              <a:ext uri="{FF2B5EF4-FFF2-40B4-BE49-F238E27FC236}">
                <a16:creationId xmlns:a16="http://schemas.microsoft.com/office/drawing/2014/main" id="{D0CD9338-86FF-E05B-FADD-D363E3858E0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B91DD58-754D-F382-14ED-33A63F13B59C}"/>
              </a:ext>
            </a:extLst>
          </p:cNvPr>
          <p:cNvSpPr>
            <a:spLocks noGrp="1"/>
          </p:cNvSpPr>
          <p:nvPr>
            <p:ph type="sldNum" sz="quarter" idx="12"/>
          </p:nvPr>
        </p:nvSpPr>
        <p:spPr/>
        <p:txBody>
          <a:bodyPr/>
          <a:lstStyle/>
          <a:p>
            <a:fld id="{F75506AF-1E6F-FD4D-AD3A-EA89A64BDD35}" type="slidenum">
              <a:rPr lang="en-US" smtClean="0"/>
              <a:t>‹#›</a:t>
            </a:fld>
            <a:endParaRPr lang="en-US"/>
          </a:p>
        </p:txBody>
      </p:sp>
    </p:spTree>
    <p:extLst>
      <p:ext uri="{BB962C8B-B14F-4D97-AF65-F5344CB8AC3E}">
        <p14:creationId xmlns:p14="http://schemas.microsoft.com/office/powerpoint/2010/main" val="25873720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AAFCF1-D126-06D5-307F-6BD5B0B8290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6208CBA-4BB3-6A11-0A90-0A118E5C2FBF}"/>
              </a:ext>
            </a:extLst>
          </p:cNvPr>
          <p:cNvSpPr>
            <a:spLocks noGrp="1"/>
          </p:cNvSpPr>
          <p:nvPr>
            <p:ph type="dt" sz="half" idx="10"/>
          </p:nvPr>
        </p:nvSpPr>
        <p:spPr/>
        <p:txBody>
          <a:bodyPr/>
          <a:lstStyle/>
          <a:p>
            <a:fld id="{0B6A6681-EB3F-3945-9E02-931021FB1B94}" type="datetimeFigureOut">
              <a:rPr lang="en-US" smtClean="0"/>
              <a:t>8/12/25</a:t>
            </a:fld>
            <a:endParaRPr lang="en-US"/>
          </a:p>
        </p:txBody>
      </p:sp>
      <p:sp>
        <p:nvSpPr>
          <p:cNvPr id="4" name="Footer Placeholder 3">
            <a:extLst>
              <a:ext uri="{FF2B5EF4-FFF2-40B4-BE49-F238E27FC236}">
                <a16:creationId xmlns:a16="http://schemas.microsoft.com/office/drawing/2014/main" id="{ABAAEBB9-1FAC-EFF5-4422-63B96CF4EF5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8A67BB4-CCAF-08C1-6214-188D36BCAD56}"/>
              </a:ext>
            </a:extLst>
          </p:cNvPr>
          <p:cNvSpPr>
            <a:spLocks noGrp="1"/>
          </p:cNvSpPr>
          <p:nvPr>
            <p:ph type="sldNum" sz="quarter" idx="12"/>
          </p:nvPr>
        </p:nvSpPr>
        <p:spPr/>
        <p:txBody>
          <a:bodyPr/>
          <a:lstStyle/>
          <a:p>
            <a:fld id="{F75506AF-1E6F-FD4D-AD3A-EA89A64BDD35}" type="slidenum">
              <a:rPr lang="en-US" smtClean="0"/>
              <a:t>‹#›</a:t>
            </a:fld>
            <a:endParaRPr lang="en-US"/>
          </a:p>
        </p:txBody>
      </p:sp>
    </p:spTree>
    <p:extLst>
      <p:ext uri="{BB962C8B-B14F-4D97-AF65-F5344CB8AC3E}">
        <p14:creationId xmlns:p14="http://schemas.microsoft.com/office/powerpoint/2010/main" val="37189393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B930B1E-E9CC-B07C-6B45-71DE15EF9DC3}"/>
              </a:ext>
            </a:extLst>
          </p:cNvPr>
          <p:cNvSpPr>
            <a:spLocks noGrp="1"/>
          </p:cNvSpPr>
          <p:nvPr>
            <p:ph type="dt" sz="half" idx="10"/>
          </p:nvPr>
        </p:nvSpPr>
        <p:spPr/>
        <p:txBody>
          <a:bodyPr/>
          <a:lstStyle/>
          <a:p>
            <a:fld id="{0B6A6681-EB3F-3945-9E02-931021FB1B94}" type="datetimeFigureOut">
              <a:rPr lang="en-US" smtClean="0"/>
              <a:t>8/12/25</a:t>
            </a:fld>
            <a:endParaRPr lang="en-US"/>
          </a:p>
        </p:txBody>
      </p:sp>
      <p:sp>
        <p:nvSpPr>
          <p:cNvPr id="3" name="Footer Placeholder 2">
            <a:extLst>
              <a:ext uri="{FF2B5EF4-FFF2-40B4-BE49-F238E27FC236}">
                <a16:creationId xmlns:a16="http://schemas.microsoft.com/office/drawing/2014/main" id="{D725F6E7-5BAD-211B-F743-995F3ACF8B3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B4CCC3A-9D92-E07B-2280-4518F88F9E88}"/>
              </a:ext>
            </a:extLst>
          </p:cNvPr>
          <p:cNvSpPr>
            <a:spLocks noGrp="1"/>
          </p:cNvSpPr>
          <p:nvPr>
            <p:ph type="sldNum" sz="quarter" idx="12"/>
          </p:nvPr>
        </p:nvSpPr>
        <p:spPr/>
        <p:txBody>
          <a:bodyPr/>
          <a:lstStyle/>
          <a:p>
            <a:fld id="{F75506AF-1E6F-FD4D-AD3A-EA89A64BDD35}" type="slidenum">
              <a:rPr lang="en-US" smtClean="0"/>
              <a:t>‹#›</a:t>
            </a:fld>
            <a:endParaRPr lang="en-US"/>
          </a:p>
        </p:txBody>
      </p:sp>
    </p:spTree>
    <p:extLst>
      <p:ext uri="{BB962C8B-B14F-4D97-AF65-F5344CB8AC3E}">
        <p14:creationId xmlns:p14="http://schemas.microsoft.com/office/powerpoint/2010/main" val="15604536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A3ADC0-BCD0-AE4C-1A2F-92F4C2237D1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E7DAD3B-8A51-19A9-3BC1-ED767BAF7D9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F644CCB-7E20-4E22-AD89-0857E79CF1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9693211-21EA-9937-5D6B-2E5884355CC8}"/>
              </a:ext>
            </a:extLst>
          </p:cNvPr>
          <p:cNvSpPr>
            <a:spLocks noGrp="1"/>
          </p:cNvSpPr>
          <p:nvPr>
            <p:ph type="dt" sz="half" idx="10"/>
          </p:nvPr>
        </p:nvSpPr>
        <p:spPr/>
        <p:txBody>
          <a:bodyPr/>
          <a:lstStyle/>
          <a:p>
            <a:fld id="{0B6A6681-EB3F-3945-9E02-931021FB1B94}" type="datetimeFigureOut">
              <a:rPr lang="en-US" smtClean="0"/>
              <a:t>8/12/25</a:t>
            </a:fld>
            <a:endParaRPr lang="en-US"/>
          </a:p>
        </p:txBody>
      </p:sp>
      <p:sp>
        <p:nvSpPr>
          <p:cNvPr id="6" name="Footer Placeholder 5">
            <a:extLst>
              <a:ext uri="{FF2B5EF4-FFF2-40B4-BE49-F238E27FC236}">
                <a16:creationId xmlns:a16="http://schemas.microsoft.com/office/drawing/2014/main" id="{03BA0915-A7C3-98A3-91DF-F197E5A2ADA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074F272-5C68-B453-A3B5-7640DA28D1FB}"/>
              </a:ext>
            </a:extLst>
          </p:cNvPr>
          <p:cNvSpPr>
            <a:spLocks noGrp="1"/>
          </p:cNvSpPr>
          <p:nvPr>
            <p:ph type="sldNum" sz="quarter" idx="12"/>
          </p:nvPr>
        </p:nvSpPr>
        <p:spPr/>
        <p:txBody>
          <a:bodyPr/>
          <a:lstStyle/>
          <a:p>
            <a:fld id="{F75506AF-1E6F-FD4D-AD3A-EA89A64BDD35}" type="slidenum">
              <a:rPr lang="en-US" smtClean="0"/>
              <a:t>‹#›</a:t>
            </a:fld>
            <a:endParaRPr lang="en-US"/>
          </a:p>
        </p:txBody>
      </p:sp>
    </p:spTree>
    <p:extLst>
      <p:ext uri="{BB962C8B-B14F-4D97-AF65-F5344CB8AC3E}">
        <p14:creationId xmlns:p14="http://schemas.microsoft.com/office/powerpoint/2010/main" val="22307660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134C1A-7CD8-C2F4-AE91-9B31619EB2E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A77703F-66E7-A9E2-F2C8-4BF5081EAE0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59FE9E5-5AD2-E3CB-DF4B-4E040338D2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1C9D301-54C4-A9BB-E3FD-E95E99ED2E1D}"/>
              </a:ext>
            </a:extLst>
          </p:cNvPr>
          <p:cNvSpPr>
            <a:spLocks noGrp="1"/>
          </p:cNvSpPr>
          <p:nvPr>
            <p:ph type="dt" sz="half" idx="10"/>
          </p:nvPr>
        </p:nvSpPr>
        <p:spPr/>
        <p:txBody>
          <a:bodyPr/>
          <a:lstStyle/>
          <a:p>
            <a:fld id="{0B6A6681-EB3F-3945-9E02-931021FB1B94}" type="datetimeFigureOut">
              <a:rPr lang="en-US" smtClean="0"/>
              <a:t>8/12/25</a:t>
            </a:fld>
            <a:endParaRPr lang="en-US"/>
          </a:p>
        </p:txBody>
      </p:sp>
      <p:sp>
        <p:nvSpPr>
          <p:cNvPr id="6" name="Footer Placeholder 5">
            <a:extLst>
              <a:ext uri="{FF2B5EF4-FFF2-40B4-BE49-F238E27FC236}">
                <a16:creationId xmlns:a16="http://schemas.microsoft.com/office/drawing/2014/main" id="{DC754527-0EC3-1AFB-02DF-745BA575D89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8B1095F-D836-A3A6-C3D0-F3073276BFAA}"/>
              </a:ext>
            </a:extLst>
          </p:cNvPr>
          <p:cNvSpPr>
            <a:spLocks noGrp="1"/>
          </p:cNvSpPr>
          <p:nvPr>
            <p:ph type="sldNum" sz="quarter" idx="12"/>
          </p:nvPr>
        </p:nvSpPr>
        <p:spPr/>
        <p:txBody>
          <a:bodyPr/>
          <a:lstStyle/>
          <a:p>
            <a:fld id="{F75506AF-1E6F-FD4D-AD3A-EA89A64BDD35}" type="slidenum">
              <a:rPr lang="en-US" smtClean="0"/>
              <a:t>‹#›</a:t>
            </a:fld>
            <a:endParaRPr lang="en-US"/>
          </a:p>
        </p:txBody>
      </p:sp>
    </p:spTree>
    <p:extLst>
      <p:ext uri="{BB962C8B-B14F-4D97-AF65-F5344CB8AC3E}">
        <p14:creationId xmlns:p14="http://schemas.microsoft.com/office/powerpoint/2010/main" val="29766212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715167E-BD08-254F-EFFC-E1699D2EF8C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6BA472B-10D7-D051-FED6-5F7C2FE7BAC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26EAB1-88F4-3331-C415-EDBA881DEBF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B6A6681-EB3F-3945-9E02-931021FB1B94}" type="datetimeFigureOut">
              <a:rPr lang="en-US" smtClean="0"/>
              <a:t>8/12/25</a:t>
            </a:fld>
            <a:endParaRPr lang="en-US"/>
          </a:p>
        </p:txBody>
      </p:sp>
      <p:sp>
        <p:nvSpPr>
          <p:cNvPr id="5" name="Footer Placeholder 4">
            <a:extLst>
              <a:ext uri="{FF2B5EF4-FFF2-40B4-BE49-F238E27FC236}">
                <a16:creationId xmlns:a16="http://schemas.microsoft.com/office/drawing/2014/main" id="{702903D3-BCA0-CF38-C1A4-114406C1E71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7D90E88-70E3-0BD6-8A71-D461886161E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75506AF-1E6F-FD4D-AD3A-EA89A64BDD35}" type="slidenum">
              <a:rPr lang="en-US" smtClean="0"/>
              <a:t>‹#›</a:t>
            </a:fld>
            <a:endParaRPr lang="en-US"/>
          </a:p>
        </p:txBody>
      </p:sp>
    </p:spTree>
    <p:extLst>
      <p:ext uri="{BB962C8B-B14F-4D97-AF65-F5344CB8AC3E}">
        <p14:creationId xmlns:p14="http://schemas.microsoft.com/office/powerpoint/2010/main" val="21591292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18</a:t>
            </a:r>
            <a:br>
              <a:rPr lang="en-US" dirty="0"/>
            </a:br>
            <a:br>
              <a:rPr lang="en-US" dirty="0"/>
            </a:br>
            <a:r>
              <a:rPr lang="en-US"/>
              <a:t>Lesson 27</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Subtraction from 18  Lesson 27</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2025-08-12T19:27:00Z</dcterms:created>
  <dcterms:modified xsi:type="dcterms:W3CDTF">2025-08-12T19:27:25Z</dcterms:modified>
</cp:coreProperties>
</file>