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07" r:id="rId3"/>
    <p:sldId id="30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3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574"/>
    <p:restoredTop sz="91429"/>
  </p:normalViewPr>
  <p:slideViewPr>
    <p:cSldViewPr snapToGrid="0">
      <p:cViewPr varScale="1">
        <p:scale>
          <a:sx n="41" d="100"/>
          <a:sy n="41" d="100"/>
        </p:scale>
        <p:origin x="11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C699F-CC36-DD6F-5B67-D0F71528B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5E6E00-4B74-565C-7A99-90134FC14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20476-49CF-68D1-6A88-A6B215FA4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8ABCC9-DC0E-C333-F590-F711BB899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6FB0A-8FCD-287F-CF91-3C330F93D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175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82A63-1D48-88B6-A68E-C82244D5D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245D93-03B7-480F-06BE-ED96115826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8FDE0-D97A-46D6-4D2C-A16C06472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C268B-8DDA-94FC-EC51-5FD17F0E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E9187-E514-BAC3-C198-730B75C25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98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FB9265-AEE5-E9AC-FA17-6336B7BEEC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3FF328-A603-5EB2-1C60-108C23B882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2915C5-644F-494B-8744-8791A1897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C3A9C5-0D94-1E01-A08E-78C16C2FA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465B-215F-AB16-2CC9-99158816A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0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B3A45-4B1B-B831-C398-1C64DEE96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ABCAE8-0951-ACEF-C720-FB7CCE2D8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28785-227E-C8CA-79BB-FB2CAB709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054B6F-0835-2E77-FA8E-6DFE0BA53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3DA871-5EC4-22DE-6951-9526A4B0D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728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C538C-5097-82AF-8100-5EF6A3C69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96E44-D574-7BBD-4D96-0779B13AC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2803A-F641-3FFB-E0CD-446FF25FA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A4F5D-B670-A7CC-3FD6-ABDA1F33D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DE7F1-1ACB-F4C3-E2E9-F51AED3B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11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63A00-9991-EB17-9DF1-6E6E0C7FD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4B06C-ABAF-59DA-7A02-68F33BF0C7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A2A35D-A0AD-053D-6E2D-33EA186A66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724117-A329-D494-0DE9-511B8DF88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904FD3-AC8C-1041-3500-E395F5F35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4228EE-F253-F473-50EA-F85DD81C3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93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40C2C-46FD-6244-B86D-34778B535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9924A-B31E-7CBE-BFD4-F055C3533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EDDBB0-4C09-C3E3-5D19-4AAF5D8E65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6487C0-DCD1-5DBA-30DA-A8E39DD9E7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4FE1A7-24AB-94CC-8B2D-B4ED721586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C32400-7B97-9EDF-0C4C-BBA30BB81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4F35CE-4C58-C199-5B4D-C950FB288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83EC89-12E6-DFFA-AA46-74E614757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925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172E5-CE48-C31A-9C34-59AD40B8D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47B5D4-0725-8290-7B4B-38617E6FD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F6B8F3-D273-ECB1-5C10-C2320048F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89C32A-AD2A-45A1-9AF8-939F5A998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3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AEE886-716C-3624-6516-38DF3FB35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F334A0-4668-709B-5CA7-5DD0659FA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336E63-1870-7C53-FC24-15C483E38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789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6FA54-172B-6176-C1FC-27F414BA0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F558A-9D52-973E-DEC6-AF6206450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E7E1F9-3695-9745-A4E0-61646DB756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A5CAB-FC63-D87F-C6B2-3738DA4B0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317AB3-75AD-7DC4-E5E5-2368AD5C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55CBE-004A-2682-8E69-88046C331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784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8C5A8-7390-9B94-FE9F-4C05C673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1728BF-AF46-00AF-6E3B-DC86B861B0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9E35E2-7A64-0625-6F2C-F55F8C670B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41DE8E-E5A0-6B4D-9DF9-8F39B51B7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91FEA0-FCD3-DBE1-DC68-E2D432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77167C-965C-2621-F415-35BE16389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099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0B5717-AFF0-C3C3-A0C8-F77FD0E56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8BA8A5-95E6-8089-6884-9039721B2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77C89-3156-3169-5359-BC4942A634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7D1E92-C435-4F45-B5FF-E202DFEA537D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351019-AAD1-4638-D6AE-3E76497E7B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87C529-CD09-2464-A4F7-B1CCEDE9A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D107C9-FE5F-0249-8D84-D952AE193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337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6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Subtraction from 18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D1FD5062-FDD0-825E-839A-455401B622C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7.405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53E33B8F-7F57-2244-EEC7-FB75687862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7.831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3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D1FD5062-FDD0-825E-839A-455401B622C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7.405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06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5A8AA330-5FFC-635C-0A30-971D9292B94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.440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91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EB59C937-9259-D041-E972-AB3F0EE481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1.160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60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ABB80D-DF01-0473-59BE-DE6830152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F7BF5-DBCC-3AD2-5024-B5DD27F9D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509BE7-22D4-8849-92E5-074D688FF2E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E2A316C6-C832-2F58-778D-044BF57A8B3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.440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93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41F2C-760B-C279-2BB4-2B97E49D5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4A2BA-F6B0-A887-C814-B61B959C0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9E7431-AF61-3A86-EF86-273B6C82E1D8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8ACB06AC-31CC-373E-E53D-E62AF9D4FA8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1.160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5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D1FD5062-FDD0-825E-839A-455401B622C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7.405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63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53E33B8F-7F57-2244-EEC7-FB75687862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7.831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9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D1FD5062-FDD0-825E-839A-455401B622C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7.405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96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C20D6E-FA57-529D-1DC8-ADE872B24B13}"/>
              </a:ext>
            </a:extLst>
          </p:cNvPr>
          <p:cNvSpPr txBox="1"/>
          <p:nvPr/>
        </p:nvSpPr>
        <p:spPr>
          <a:xfrm>
            <a:off x="1094678" y="1366897"/>
            <a:ext cx="100026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Math problems and answers will </a:t>
            </a:r>
            <a:r>
              <a:rPr lang="en-US" sz="3200" dirty="0">
                <a:solidFill>
                  <a:srgbClr val="212121"/>
                </a:solidFill>
                <a:latin typeface="Calibri" panose="020F0502020204030204" pitchFamily="34" charset="0"/>
              </a:rPr>
              <a:t>be presented by </a:t>
            </a:r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smartboard. It is your job to beat the smartboard and write down the answer before it is given. Let’s get started. Ready. Begin.</a:t>
            </a:r>
            <a:endParaRPr lang="en-US" sz="3200" dirty="0"/>
          </a:p>
        </p:txBody>
      </p:sp>
      <p:pic>
        <p:nvPicPr>
          <p:cNvPr id="9" name="Audio 8">
            <a:extLst>
              <a:ext uri="{FF2B5EF4-FFF2-40B4-BE49-F238E27FC236}">
                <a16:creationId xmlns:a16="http://schemas.microsoft.com/office/drawing/2014/main" id="{9A0A7FB4-3A5D-ACC2-CD88-A67A37B1F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1317"/>
    </mc:Choice>
    <mc:Fallback xmlns="">
      <p:transition advClick="0" advTm="11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5A8AA330-5FFC-635C-0A30-971D9292B94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.440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3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53E33B8F-7F57-2244-EEC7-FB75687862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7.831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7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EB59C937-9259-D041-E972-AB3F0EE481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1.160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34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EAD13-9C9D-3703-C84D-FDF7CC1CA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8A658-4ECD-9EF9-CE86-8C3ABBBEE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2F9934-059F-61F6-FF93-2808DF29A7A0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554BB8E-5C2D-6EC5-AB0B-C09FD178647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7.831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09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F17AA-5F6A-FF9E-AA46-9AA8F098D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AFDDD-080A-6E2D-F639-65B6605CE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FF80D5-690E-16AC-0D41-3C73A3AE8ED6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F3319AED-7916-A5B9-D24D-30B65BF79E1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1.160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8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5A8AA330-5FFC-635C-0A30-971D9292B94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.440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31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D1FD5062-FDD0-825E-839A-455401B622C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7.405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9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EB59C937-9259-D041-E972-AB3F0EE481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1.160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1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53E33B8F-7F57-2244-EEC7-FB75687862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7.831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17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D1FD5062-FDD0-825E-839A-455401B622C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7.405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5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</a:p>
        </p:txBody>
      </p:sp>
      <p:pic>
        <p:nvPicPr>
          <p:cNvPr id="8" name="Audio 7">
            <a:extLst>
              <a:ext uri="{FF2B5EF4-FFF2-40B4-BE49-F238E27FC236}">
                <a16:creationId xmlns:a16="http://schemas.microsoft.com/office/drawing/2014/main" id="{07EA34DF-8181-E148-1237-1DDBAEE19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5A8AA330-5FFC-635C-0A30-971D9292B94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.440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3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51B83-A07F-C4DE-C413-CA65BF94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E7F18-6494-EE54-E57C-CDCD57EDF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763" y="587829"/>
            <a:ext cx="10870474" cy="610035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 is time to complete as many problems as you can. You will have 1 minute. Ready. Begin.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Stop! Now count the number of problems you completed and write it at the bottom of </a:t>
            </a:r>
            <a:r>
              <a:rPr lang="en-US" sz="5200">
                <a:latin typeface="Times New Roman" panose="02020603050405020304" pitchFamily="18" charset="0"/>
                <a:cs typeface="Times New Roman" panose="02020603050405020304" pitchFamily="18" charset="0"/>
              </a:rPr>
              <a:t>the page. </a:t>
            </a: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last thing, write todays score on tomorrows facts on fire page. You will compare how many problems you do tomorrow to this score to see if you got a better score.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Audio 14">
            <a:extLst>
              <a:ext uri="{FF2B5EF4-FFF2-40B4-BE49-F238E27FC236}">
                <a16:creationId xmlns:a16="http://schemas.microsoft.com/office/drawing/2014/main" id="{4AD3E77C-F5C5-0CFA-53DE-FC9720204C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38"/>
    </mc:Choice>
    <mc:Fallback xmlns="">
      <p:transition spd="slow" advTm="109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EB59C937-9259-D041-E972-AB3F0EE481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1.160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009092F2-7BF9-108C-5F2A-3D858C24AF5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0.083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4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53E33B8F-7F57-2244-EEC7-FB75687862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7.831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94F12426-2CB1-4A5A-F079-FBEA5F51BD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5.047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Audio 15">
            <a:extLst>
              <a:ext uri="{FF2B5EF4-FFF2-40B4-BE49-F238E27FC236}">
                <a16:creationId xmlns:a16="http://schemas.microsoft.com/office/drawing/2014/main" id="{5A8AA330-5FFC-635C-0A30-971D9292B94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.440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- 6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E944511E-4B0D-7FED-1848-DF5DD4634E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5.615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4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315</Words>
  <Application>Microsoft Macintosh PowerPoint</Application>
  <PresentationFormat>Widescreen</PresentationFormat>
  <Paragraphs>58</Paragraphs>
  <Slides>31</Slides>
  <Notes>0</Notes>
  <HiddenSlides>0</HiddenSlides>
  <MMClips>30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Aptos</vt:lpstr>
      <vt:lpstr>Aptos Display</vt:lpstr>
      <vt:lpstr>Arial</vt:lpstr>
      <vt:lpstr>Calibri</vt:lpstr>
      <vt:lpstr>Times New Roman</vt:lpstr>
      <vt:lpstr>Office Theme</vt:lpstr>
      <vt:lpstr>Subtraction from 18  Lesson 1</vt:lpstr>
      <vt:lpstr>PowerPoint Presentation</vt:lpstr>
      <vt:lpstr>6 - 3 3 </vt:lpstr>
      <vt:lpstr>6 - 3  </vt:lpstr>
      <vt:lpstr>17 - 8 9 </vt:lpstr>
      <vt:lpstr>17 - 8  </vt:lpstr>
      <vt:lpstr>7 - 2 5 </vt:lpstr>
      <vt:lpstr>7 - 2  </vt:lpstr>
      <vt:lpstr>15 - 6 9 </vt:lpstr>
      <vt:lpstr>15 - 6  </vt:lpstr>
      <vt:lpstr>17 - 8  </vt:lpstr>
      <vt:lpstr>15 - 6  </vt:lpstr>
      <vt:lpstr>7 - 2  </vt:lpstr>
      <vt:lpstr>6 - 3  </vt:lpstr>
      <vt:lpstr>7 - 2  </vt:lpstr>
      <vt:lpstr>6 - 3  </vt:lpstr>
      <vt:lpstr>15 - 6  </vt:lpstr>
      <vt:lpstr>17 - 8  </vt:lpstr>
      <vt:lpstr>15 - 6  </vt:lpstr>
      <vt:lpstr>7 - 2  </vt:lpstr>
      <vt:lpstr>17 - 8  </vt:lpstr>
      <vt:lpstr>6 - 3  </vt:lpstr>
      <vt:lpstr>17 - 8  </vt:lpstr>
      <vt:lpstr>6 - 3  </vt:lpstr>
      <vt:lpstr>7 - 2  </vt:lpstr>
      <vt:lpstr>15 - 6  </vt:lpstr>
      <vt:lpstr>6 - 3  </vt:lpstr>
      <vt:lpstr>17 - 8  </vt:lpstr>
      <vt:lpstr>15 - 6  </vt:lpstr>
      <vt:lpstr>7 - 2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Guilfoyle, Jayce</dc:creator>
  <cp:lastModifiedBy>Guilfoyle, Jayce</cp:lastModifiedBy>
  <cp:revision>2</cp:revision>
  <dcterms:created xsi:type="dcterms:W3CDTF">2025-08-12T18:17:08Z</dcterms:created>
  <dcterms:modified xsi:type="dcterms:W3CDTF">2025-08-12T18:23:14Z</dcterms:modified>
</cp:coreProperties>
</file>