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5" r:id="rId4"/>
    <p:sldId id="266" r:id="rId5"/>
    <p:sldId id="309" r:id="rId6"/>
    <p:sldId id="310" r:id="rId7"/>
    <p:sldId id="311" r:id="rId8"/>
    <p:sldId id="312" r:id="rId9"/>
    <p:sldId id="313" r:id="rId10"/>
    <p:sldId id="314"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759"/>
    <p:restoredTop sz="91429"/>
  </p:normalViewPr>
  <p:slideViewPr>
    <p:cSldViewPr snapToGrid="0">
      <p:cViewPr varScale="1">
        <p:scale>
          <a:sx n="41" d="100"/>
          <a:sy n="41" d="100"/>
        </p:scale>
        <p:origin x="93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1F59E-E791-CF82-D374-53E3DB68E16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ADCC396-0068-EA57-A9AF-DB8E35FC664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61CA0FE-4B3F-EB41-F127-96C76B02009E}"/>
              </a:ext>
            </a:extLst>
          </p:cNvPr>
          <p:cNvSpPr>
            <a:spLocks noGrp="1"/>
          </p:cNvSpPr>
          <p:nvPr>
            <p:ph type="dt" sz="half" idx="10"/>
          </p:nvPr>
        </p:nvSpPr>
        <p:spPr/>
        <p:txBody>
          <a:bodyPr/>
          <a:lstStyle/>
          <a:p>
            <a:fld id="{BA329B4F-17BA-D145-9E9B-8B785F989095}" type="datetimeFigureOut">
              <a:rPr lang="en-US" smtClean="0"/>
              <a:t>8/12/25</a:t>
            </a:fld>
            <a:endParaRPr lang="en-US"/>
          </a:p>
        </p:txBody>
      </p:sp>
      <p:sp>
        <p:nvSpPr>
          <p:cNvPr id="5" name="Footer Placeholder 4">
            <a:extLst>
              <a:ext uri="{FF2B5EF4-FFF2-40B4-BE49-F238E27FC236}">
                <a16:creationId xmlns:a16="http://schemas.microsoft.com/office/drawing/2014/main" id="{40A5441B-8D2E-9A24-60DF-AED6DBBFF4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A1A421-458C-205F-82BE-2641BD7EC3FA}"/>
              </a:ext>
            </a:extLst>
          </p:cNvPr>
          <p:cNvSpPr>
            <a:spLocks noGrp="1"/>
          </p:cNvSpPr>
          <p:nvPr>
            <p:ph type="sldNum" sz="quarter" idx="12"/>
          </p:nvPr>
        </p:nvSpPr>
        <p:spPr/>
        <p:txBody>
          <a:bodyPr/>
          <a:lstStyle/>
          <a:p>
            <a:fld id="{27710EF6-9D71-4644-9C43-CD9136B4C83C}" type="slidenum">
              <a:rPr lang="en-US" smtClean="0"/>
              <a:t>‹#›</a:t>
            </a:fld>
            <a:endParaRPr lang="en-US"/>
          </a:p>
        </p:txBody>
      </p:sp>
    </p:spTree>
    <p:extLst>
      <p:ext uri="{BB962C8B-B14F-4D97-AF65-F5344CB8AC3E}">
        <p14:creationId xmlns:p14="http://schemas.microsoft.com/office/powerpoint/2010/main" val="36441022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CF1BA9-564E-0B3A-5F3A-6C4263F40B5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3C2A512-3541-C0E4-7797-9AFB4199CAA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F767C17-6A35-FC96-58F0-4BFAEE21AC55}"/>
              </a:ext>
            </a:extLst>
          </p:cNvPr>
          <p:cNvSpPr>
            <a:spLocks noGrp="1"/>
          </p:cNvSpPr>
          <p:nvPr>
            <p:ph type="dt" sz="half" idx="10"/>
          </p:nvPr>
        </p:nvSpPr>
        <p:spPr/>
        <p:txBody>
          <a:bodyPr/>
          <a:lstStyle/>
          <a:p>
            <a:fld id="{BA329B4F-17BA-D145-9E9B-8B785F989095}" type="datetimeFigureOut">
              <a:rPr lang="en-US" smtClean="0"/>
              <a:t>8/12/25</a:t>
            </a:fld>
            <a:endParaRPr lang="en-US"/>
          </a:p>
        </p:txBody>
      </p:sp>
      <p:sp>
        <p:nvSpPr>
          <p:cNvPr id="5" name="Footer Placeholder 4">
            <a:extLst>
              <a:ext uri="{FF2B5EF4-FFF2-40B4-BE49-F238E27FC236}">
                <a16:creationId xmlns:a16="http://schemas.microsoft.com/office/drawing/2014/main" id="{D15930BC-1D51-3EEC-29A5-3C21AFCDC0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6895AF-49EF-072D-C091-16ED7E3AEA82}"/>
              </a:ext>
            </a:extLst>
          </p:cNvPr>
          <p:cNvSpPr>
            <a:spLocks noGrp="1"/>
          </p:cNvSpPr>
          <p:nvPr>
            <p:ph type="sldNum" sz="quarter" idx="12"/>
          </p:nvPr>
        </p:nvSpPr>
        <p:spPr/>
        <p:txBody>
          <a:bodyPr/>
          <a:lstStyle/>
          <a:p>
            <a:fld id="{27710EF6-9D71-4644-9C43-CD9136B4C83C}" type="slidenum">
              <a:rPr lang="en-US" smtClean="0"/>
              <a:t>‹#›</a:t>
            </a:fld>
            <a:endParaRPr lang="en-US"/>
          </a:p>
        </p:txBody>
      </p:sp>
    </p:spTree>
    <p:extLst>
      <p:ext uri="{BB962C8B-B14F-4D97-AF65-F5344CB8AC3E}">
        <p14:creationId xmlns:p14="http://schemas.microsoft.com/office/powerpoint/2010/main" val="1663264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DE1872C-563D-FC18-F58C-48E97300FB1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690E46B-A2B2-FBE6-1C4D-07272394ACB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968D05-A9F4-F2BB-DBF6-E403079F139C}"/>
              </a:ext>
            </a:extLst>
          </p:cNvPr>
          <p:cNvSpPr>
            <a:spLocks noGrp="1"/>
          </p:cNvSpPr>
          <p:nvPr>
            <p:ph type="dt" sz="half" idx="10"/>
          </p:nvPr>
        </p:nvSpPr>
        <p:spPr/>
        <p:txBody>
          <a:bodyPr/>
          <a:lstStyle/>
          <a:p>
            <a:fld id="{BA329B4F-17BA-D145-9E9B-8B785F989095}" type="datetimeFigureOut">
              <a:rPr lang="en-US" smtClean="0"/>
              <a:t>8/12/25</a:t>
            </a:fld>
            <a:endParaRPr lang="en-US"/>
          </a:p>
        </p:txBody>
      </p:sp>
      <p:sp>
        <p:nvSpPr>
          <p:cNvPr id="5" name="Footer Placeholder 4">
            <a:extLst>
              <a:ext uri="{FF2B5EF4-FFF2-40B4-BE49-F238E27FC236}">
                <a16:creationId xmlns:a16="http://schemas.microsoft.com/office/drawing/2014/main" id="{EA5DC7B9-3182-E9C4-C115-84395CACC65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D7FCE0-B3AE-FE5D-C0E9-BCECC3C26459}"/>
              </a:ext>
            </a:extLst>
          </p:cNvPr>
          <p:cNvSpPr>
            <a:spLocks noGrp="1"/>
          </p:cNvSpPr>
          <p:nvPr>
            <p:ph type="sldNum" sz="quarter" idx="12"/>
          </p:nvPr>
        </p:nvSpPr>
        <p:spPr/>
        <p:txBody>
          <a:bodyPr/>
          <a:lstStyle/>
          <a:p>
            <a:fld id="{27710EF6-9D71-4644-9C43-CD9136B4C83C}" type="slidenum">
              <a:rPr lang="en-US" smtClean="0"/>
              <a:t>‹#›</a:t>
            </a:fld>
            <a:endParaRPr lang="en-US"/>
          </a:p>
        </p:txBody>
      </p:sp>
    </p:spTree>
    <p:extLst>
      <p:ext uri="{BB962C8B-B14F-4D97-AF65-F5344CB8AC3E}">
        <p14:creationId xmlns:p14="http://schemas.microsoft.com/office/powerpoint/2010/main" val="2250714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12E025-BF75-54A0-9F73-FE120E8F961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8EDE43F-9BDA-6EAE-D3CE-0F7409C947B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8A75E2-FDD5-39E6-4481-F6647EA0997E}"/>
              </a:ext>
            </a:extLst>
          </p:cNvPr>
          <p:cNvSpPr>
            <a:spLocks noGrp="1"/>
          </p:cNvSpPr>
          <p:nvPr>
            <p:ph type="dt" sz="half" idx="10"/>
          </p:nvPr>
        </p:nvSpPr>
        <p:spPr/>
        <p:txBody>
          <a:bodyPr/>
          <a:lstStyle/>
          <a:p>
            <a:fld id="{BA329B4F-17BA-D145-9E9B-8B785F989095}" type="datetimeFigureOut">
              <a:rPr lang="en-US" smtClean="0"/>
              <a:t>8/12/25</a:t>
            </a:fld>
            <a:endParaRPr lang="en-US"/>
          </a:p>
        </p:txBody>
      </p:sp>
      <p:sp>
        <p:nvSpPr>
          <p:cNvPr id="5" name="Footer Placeholder 4">
            <a:extLst>
              <a:ext uri="{FF2B5EF4-FFF2-40B4-BE49-F238E27FC236}">
                <a16:creationId xmlns:a16="http://schemas.microsoft.com/office/drawing/2014/main" id="{42F81169-54CD-3992-64D9-78B46F4629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A194F8-201C-CDD1-30AE-85F1BE73ED97}"/>
              </a:ext>
            </a:extLst>
          </p:cNvPr>
          <p:cNvSpPr>
            <a:spLocks noGrp="1"/>
          </p:cNvSpPr>
          <p:nvPr>
            <p:ph type="sldNum" sz="quarter" idx="12"/>
          </p:nvPr>
        </p:nvSpPr>
        <p:spPr/>
        <p:txBody>
          <a:bodyPr/>
          <a:lstStyle/>
          <a:p>
            <a:fld id="{27710EF6-9D71-4644-9C43-CD9136B4C83C}" type="slidenum">
              <a:rPr lang="en-US" smtClean="0"/>
              <a:t>‹#›</a:t>
            </a:fld>
            <a:endParaRPr lang="en-US"/>
          </a:p>
        </p:txBody>
      </p:sp>
    </p:spTree>
    <p:extLst>
      <p:ext uri="{BB962C8B-B14F-4D97-AF65-F5344CB8AC3E}">
        <p14:creationId xmlns:p14="http://schemas.microsoft.com/office/powerpoint/2010/main" val="40770482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18FEC-3447-C6CF-24ED-0508FC35B3E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8048519-7B50-CF10-F991-9992D8295DB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963AB95-8755-FF29-2455-E30357C952F5}"/>
              </a:ext>
            </a:extLst>
          </p:cNvPr>
          <p:cNvSpPr>
            <a:spLocks noGrp="1"/>
          </p:cNvSpPr>
          <p:nvPr>
            <p:ph type="dt" sz="half" idx="10"/>
          </p:nvPr>
        </p:nvSpPr>
        <p:spPr/>
        <p:txBody>
          <a:bodyPr/>
          <a:lstStyle/>
          <a:p>
            <a:fld id="{BA329B4F-17BA-D145-9E9B-8B785F989095}" type="datetimeFigureOut">
              <a:rPr lang="en-US" smtClean="0"/>
              <a:t>8/12/25</a:t>
            </a:fld>
            <a:endParaRPr lang="en-US"/>
          </a:p>
        </p:txBody>
      </p:sp>
      <p:sp>
        <p:nvSpPr>
          <p:cNvPr id="5" name="Footer Placeholder 4">
            <a:extLst>
              <a:ext uri="{FF2B5EF4-FFF2-40B4-BE49-F238E27FC236}">
                <a16:creationId xmlns:a16="http://schemas.microsoft.com/office/drawing/2014/main" id="{356B8F72-1A32-1868-2D72-3D4795C7AE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B2BB03-985F-AF64-C0FB-6083632798BB}"/>
              </a:ext>
            </a:extLst>
          </p:cNvPr>
          <p:cNvSpPr>
            <a:spLocks noGrp="1"/>
          </p:cNvSpPr>
          <p:nvPr>
            <p:ph type="sldNum" sz="quarter" idx="12"/>
          </p:nvPr>
        </p:nvSpPr>
        <p:spPr/>
        <p:txBody>
          <a:bodyPr/>
          <a:lstStyle/>
          <a:p>
            <a:fld id="{27710EF6-9D71-4644-9C43-CD9136B4C83C}" type="slidenum">
              <a:rPr lang="en-US" smtClean="0"/>
              <a:t>‹#›</a:t>
            </a:fld>
            <a:endParaRPr lang="en-US"/>
          </a:p>
        </p:txBody>
      </p:sp>
    </p:spTree>
    <p:extLst>
      <p:ext uri="{BB962C8B-B14F-4D97-AF65-F5344CB8AC3E}">
        <p14:creationId xmlns:p14="http://schemas.microsoft.com/office/powerpoint/2010/main" val="17193326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41F7C2-2C46-1256-BB90-3B3ADF8F211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63D2585-A7F8-D8DE-ED20-CAC55CEEF1F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91C784E-DB15-912B-9630-5FEB66B4B6A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7468C51-31D9-405E-BF8C-ED9F0E13F9D0}"/>
              </a:ext>
            </a:extLst>
          </p:cNvPr>
          <p:cNvSpPr>
            <a:spLocks noGrp="1"/>
          </p:cNvSpPr>
          <p:nvPr>
            <p:ph type="dt" sz="half" idx="10"/>
          </p:nvPr>
        </p:nvSpPr>
        <p:spPr/>
        <p:txBody>
          <a:bodyPr/>
          <a:lstStyle/>
          <a:p>
            <a:fld id="{BA329B4F-17BA-D145-9E9B-8B785F989095}" type="datetimeFigureOut">
              <a:rPr lang="en-US" smtClean="0"/>
              <a:t>8/12/25</a:t>
            </a:fld>
            <a:endParaRPr lang="en-US"/>
          </a:p>
        </p:txBody>
      </p:sp>
      <p:sp>
        <p:nvSpPr>
          <p:cNvPr id="6" name="Footer Placeholder 5">
            <a:extLst>
              <a:ext uri="{FF2B5EF4-FFF2-40B4-BE49-F238E27FC236}">
                <a16:creationId xmlns:a16="http://schemas.microsoft.com/office/drawing/2014/main" id="{31CFDA16-84CA-78A6-06A2-6386DBA0DDE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78654B8-5C05-2625-ABD9-E81BD2611A5E}"/>
              </a:ext>
            </a:extLst>
          </p:cNvPr>
          <p:cNvSpPr>
            <a:spLocks noGrp="1"/>
          </p:cNvSpPr>
          <p:nvPr>
            <p:ph type="sldNum" sz="quarter" idx="12"/>
          </p:nvPr>
        </p:nvSpPr>
        <p:spPr/>
        <p:txBody>
          <a:bodyPr/>
          <a:lstStyle/>
          <a:p>
            <a:fld id="{27710EF6-9D71-4644-9C43-CD9136B4C83C}" type="slidenum">
              <a:rPr lang="en-US" smtClean="0"/>
              <a:t>‹#›</a:t>
            </a:fld>
            <a:endParaRPr lang="en-US"/>
          </a:p>
        </p:txBody>
      </p:sp>
    </p:spTree>
    <p:extLst>
      <p:ext uri="{BB962C8B-B14F-4D97-AF65-F5344CB8AC3E}">
        <p14:creationId xmlns:p14="http://schemas.microsoft.com/office/powerpoint/2010/main" val="2407484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F46B80-3B4A-EAE2-1218-48AC2DE16E2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2904404-8313-6331-F93A-6D907E05135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B6C8C20-596E-CF62-29E6-53E0114CDBF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3D78609-26D5-7763-4C4F-0D4983FE304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4E935F4-AEB5-67EB-F603-F2F98F54130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DC9520A-829A-9C09-AB42-34C1588D2280}"/>
              </a:ext>
            </a:extLst>
          </p:cNvPr>
          <p:cNvSpPr>
            <a:spLocks noGrp="1"/>
          </p:cNvSpPr>
          <p:nvPr>
            <p:ph type="dt" sz="half" idx="10"/>
          </p:nvPr>
        </p:nvSpPr>
        <p:spPr/>
        <p:txBody>
          <a:bodyPr/>
          <a:lstStyle/>
          <a:p>
            <a:fld id="{BA329B4F-17BA-D145-9E9B-8B785F989095}" type="datetimeFigureOut">
              <a:rPr lang="en-US" smtClean="0"/>
              <a:t>8/12/25</a:t>
            </a:fld>
            <a:endParaRPr lang="en-US"/>
          </a:p>
        </p:txBody>
      </p:sp>
      <p:sp>
        <p:nvSpPr>
          <p:cNvPr id="8" name="Footer Placeholder 7">
            <a:extLst>
              <a:ext uri="{FF2B5EF4-FFF2-40B4-BE49-F238E27FC236}">
                <a16:creationId xmlns:a16="http://schemas.microsoft.com/office/drawing/2014/main" id="{CDDF5DE2-6E4C-38DB-EF9D-186DB97D3AD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9BD069F-836E-F3C9-8622-FDA77AFC9C94}"/>
              </a:ext>
            </a:extLst>
          </p:cNvPr>
          <p:cNvSpPr>
            <a:spLocks noGrp="1"/>
          </p:cNvSpPr>
          <p:nvPr>
            <p:ph type="sldNum" sz="quarter" idx="12"/>
          </p:nvPr>
        </p:nvSpPr>
        <p:spPr/>
        <p:txBody>
          <a:bodyPr/>
          <a:lstStyle/>
          <a:p>
            <a:fld id="{27710EF6-9D71-4644-9C43-CD9136B4C83C}" type="slidenum">
              <a:rPr lang="en-US" smtClean="0"/>
              <a:t>‹#›</a:t>
            </a:fld>
            <a:endParaRPr lang="en-US"/>
          </a:p>
        </p:txBody>
      </p:sp>
    </p:spTree>
    <p:extLst>
      <p:ext uri="{BB962C8B-B14F-4D97-AF65-F5344CB8AC3E}">
        <p14:creationId xmlns:p14="http://schemas.microsoft.com/office/powerpoint/2010/main" val="37473461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E584B5-DDC5-23D0-6C10-83F9AE71D23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6E7D130-8B6D-3854-059D-278E472CE093}"/>
              </a:ext>
            </a:extLst>
          </p:cNvPr>
          <p:cNvSpPr>
            <a:spLocks noGrp="1"/>
          </p:cNvSpPr>
          <p:nvPr>
            <p:ph type="dt" sz="half" idx="10"/>
          </p:nvPr>
        </p:nvSpPr>
        <p:spPr/>
        <p:txBody>
          <a:bodyPr/>
          <a:lstStyle/>
          <a:p>
            <a:fld id="{BA329B4F-17BA-D145-9E9B-8B785F989095}" type="datetimeFigureOut">
              <a:rPr lang="en-US" smtClean="0"/>
              <a:t>8/12/25</a:t>
            </a:fld>
            <a:endParaRPr lang="en-US"/>
          </a:p>
        </p:txBody>
      </p:sp>
      <p:sp>
        <p:nvSpPr>
          <p:cNvPr id="4" name="Footer Placeholder 3">
            <a:extLst>
              <a:ext uri="{FF2B5EF4-FFF2-40B4-BE49-F238E27FC236}">
                <a16:creationId xmlns:a16="http://schemas.microsoft.com/office/drawing/2014/main" id="{85F112FE-1250-5CF2-B049-113BFA04630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E743853-3765-C71F-C427-871D28F5B007}"/>
              </a:ext>
            </a:extLst>
          </p:cNvPr>
          <p:cNvSpPr>
            <a:spLocks noGrp="1"/>
          </p:cNvSpPr>
          <p:nvPr>
            <p:ph type="sldNum" sz="quarter" idx="12"/>
          </p:nvPr>
        </p:nvSpPr>
        <p:spPr/>
        <p:txBody>
          <a:bodyPr/>
          <a:lstStyle/>
          <a:p>
            <a:fld id="{27710EF6-9D71-4644-9C43-CD9136B4C83C}" type="slidenum">
              <a:rPr lang="en-US" smtClean="0"/>
              <a:t>‹#›</a:t>
            </a:fld>
            <a:endParaRPr lang="en-US"/>
          </a:p>
        </p:txBody>
      </p:sp>
    </p:spTree>
    <p:extLst>
      <p:ext uri="{BB962C8B-B14F-4D97-AF65-F5344CB8AC3E}">
        <p14:creationId xmlns:p14="http://schemas.microsoft.com/office/powerpoint/2010/main" val="9421246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B05AF3C-563D-1116-FE37-2E33B420FA55}"/>
              </a:ext>
            </a:extLst>
          </p:cNvPr>
          <p:cNvSpPr>
            <a:spLocks noGrp="1"/>
          </p:cNvSpPr>
          <p:nvPr>
            <p:ph type="dt" sz="half" idx="10"/>
          </p:nvPr>
        </p:nvSpPr>
        <p:spPr/>
        <p:txBody>
          <a:bodyPr/>
          <a:lstStyle/>
          <a:p>
            <a:fld id="{BA329B4F-17BA-D145-9E9B-8B785F989095}" type="datetimeFigureOut">
              <a:rPr lang="en-US" smtClean="0"/>
              <a:t>8/12/25</a:t>
            </a:fld>
            <a:endParaRPr lang="en-US"/>
          </a:p>
        </p:txBody>
      </p:sp>
      <p:sp>
        <p:nvSpPr>
          <p:cNvPr id="3" name="Footer Placeholder 2">
            <a:extLst>
              <a:ext uri="{FF2B5EF4-FFF2-40B4-BE49-F238E27FC236}">
                <a16:creationId xmlns:a16="http://schemas.microsoft.com/office/drawing/2014/main" id="{FCC50C78-7665-DD70-9F61-93C8D4F896E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4A7AAFF-87EE-0E11-6A69-E519B2911B09}"/>
              </a:ext>
            </a:extLst>
          </p:cNvPr>
          <p:cNvSpPr>
            <a:spLocks noGrp="1"/>
          </p:cNvSpPr>
          <p:nvPr>
            <p:ph type="sldNum" sz="quarter" idx="12"/>
          </p:nvPr>
        </p:nvSpPr>
        <p:spPr/>
        <p:txBody>
          <a:bodyPr/>
          <a:lstStyle/>
          <a:p>
            <a:fld id="{27710EF6-9D71-4644-9C43-CD9136B4C83C}" type="slidenum">
              <a:rPr lang="en-US" smtClean="0"/>
              <a:t>‹#›</a:t>
            </a:fld>
            <a:endParaRPr lang="en-US"/>
          </a:p>
        </p:txBody>
      </p:sp>
    </p:spTree>
    <p:extLst>
      <p:ext uri="{BB962C8B-B14F-4D97-AF65-F5344CB8AC3E}">
        <p14:creationId xmlns:p14="http://schemas.microsoft.com/office/powerpoint/2010/main" val="21064979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BFD0E-D51A-FEEE-0103-00843C6230E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0F0AD5-A862-B4F4-7426-A52CB18472B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03228D5-D73B-C13A-6894-340DAEBC25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EE949F5-6F65-350B-5798-D566C43C8E5E}"/>
              </a:ext>
            </a:extLst>
          </p:cNvPr>
          <p:cNvSpPr>
            <a:spLocks noGrp="1"/>
          </p:cNvSpPr>
          <p:nvPr>
            <p:ph type="dt" sz="half" idx="10"/>
          </p:nvPr>
        </p:nvSpPr>
        <p:spPr/>
        <p:txBody>
          <a:bodyPr/>
          <a:lstStyle/>
          <a:p>
            <a:fld id="{BA329B4F-17BA-D145-9E9B-8B785F989095}" type="datetimeFigureOut">
              <a:rPr lang="en-US" smtClean="0"/>
              <a:t>8/12/25</a:t>
            </a:fld>
            <a:endParaRPr lang="en-US"/>
          </a:p>
        </p:txBody>
      </p:sp>
      <p:sp>
        <p:nvSpPr>
          <p:cNvPr id="6" name="Footer Placeholder 5">
            <a:extLst>
              <a:ext uri="{FF2B5EF4-FFF2-40B4-BE49-F238E27FC236}">
                <a16:creationId xmlns:a16="http://schemas.microsoft.com/office/drawing/2014/main" id="{66548907-15FE-E2CC-C8A8-15B2151A070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5FEB2DC-C149-F216-83DE-0EE63A10DCB4}"/>
              </a:ext>
            </a:extLst>
          </p:cNvPr>
          <p:cNvSpPr>
            <a:spLocks noGrp="1"/>
          </p:cNvSpPr>
          <p:nvPr>
            <p:ph type="sldNum" sz="quarter" idx="12"/>
          </p:nvPr>
        </p:nvSpPr>
        <p:spPr/>
        <p:txBody>
          <a:bodyPr/>
          <a:lstStyle/>
          <a:p>
            <a:fld id="{27710EF6-9D71-4644-9C43-CD9136B4C83C}" type="slidenum">
              <a:rPr lang="en-US" smtClean="0"/>
              <a:t>‹#›</a:t>
            </a:fld>
            <a:endParaRPr lang="en-US"/>
          </a:p>
        </p:txBody>
      </p:sp>
    </p:spTree>
    <p:extLst>
      <p:ext uri="{BB962C8B-B14F-4D97-AF65-F5344CB8AC3E}">
        <p14:creationId xmlns:p14="http://schemas.microsoft.com/office/powerpoint/2010/main" val="20540817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5A739-0EF1-92FE-41A9-CD7FF6C558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F22B296-2AB0-7538-514F-E3ABC86A54C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2330CF0-AE99-B49A-B71E-08BD2D196E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B39A9C-34D4-A7E7-9D7C-62AF89B83E25}"/>
              </a:ext>
            </a:extLst>
          </p:cNvPr>
          <p:cNvSpPr>
            <a:spLocks noGrp="1"/>
          </p:cNvSpPr>
          <p:nvPr>
            <p:ph type="dt" sz="half" idx="10"/>
          </p:nvPr>
        </p:nvSpPr>
        <p:spPr/>
        <p:txBody>
          <a:bodyPr/>
          <a:lstStyle/>
          <a:p>
            <a:fld id="{BA329B4F-17BA-D145-9E9B-8B785F989095}" type="datetimeFigureOut">
              <a:rPr lang="en-US" smtClean="0"/>
              <a:t>8/12/25</a:t>
            </a:fld>
            <a:endParaRPr lang="en-US"/>
          </a:p>
        </p:txBody>
      </p:sp>
      <p:sp>
        <p:nvSpPr>
          <p:cNvPr id="6" name="Footer Placeholder 5">
            <a:extLst>
              <a:ext uri="{FF2B5EF4-FFF2-40B4-BE49-F238E27FC236}">
                <a16:creationId xmlns:a16="http://schemas.microsoft.com/office/drawing/2014/main" id="{13DF11A2-32A7-3596-37FB-7947DE37CDC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DD548F7-1C50-A0BD-996B-C0087ECECB34}"/>
              </a:ext>
            </a:extLst>
          </p:cNvPr>
          <p:cNvSpPr>
            <a:spLocks noGrp="1"/>
          </p:cNvSpPr>
          <p:nvPr>
            <p:ph type="sldNum" sz="quarter" idx="12"/>
          </p:nvPr>
        </p:nvSpPr>
        <p:spPr/>
        <p:txBody>
          <a:bodyPr/>
          <a:lstStyle/>
          <a:p>
            <a:fld id="{27710EF6-9D71-4644-9C43-CD9136B4C83C}" type="slidenum">
              <a:rPr lang="en-US" smtClean="0"/>
              <a:t>‹#›</a:t>
            </a:fld>
            <a:endParaRPr lang="en-US"/>
          </a:p>
        </p:txBody>
      </p:sp>
    </p:spTree>
    <p:extLst>
      <p:ext uri="{BB962C8B-B14F-4D97-AF65-F5344CB8AC3E}">
        <p14:creationId xmlns:p14="http://schemas.microsoft.com/office/powerpoint/2010/main" val="17712144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F8A5B1-CFFE-0638-8387-8EB0CAC627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6AF6CF5-9B91-DF58-A6A5-49E7C09A328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1643062-1E94-37DB-56C5-47937F9591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A329B4F-17BA-D145-9E9B-8B785F989095}" type="datetimeFigureOut">
              <a:rPr lang="en-US" smtClean="0"/>
              <a:t>8/12/25</a:t>
            </a:fld>
            <a:endParaRPr lang="en-US"/>
          </a:p>
        </p:txBody>
      </p:sp>
      <p:sp>
        <p:nvSpPr>
          <p:cNvPr id="5" name="Footer Placeholder 4">
            <a:extLst>
              <a:ext uri="{FF2B5EF4-FFF2-40B4-BE49-F238E27FC236}">
                <a16:creationId xmlns:a16="http://schemas.microsoft.com/office/drawing/2014/main" id="{AE8563EC-102B-7092-03E1-D8292ABF9B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E4172A5-371E-026A-242C-4FE09B44CC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7710EF6-9D71-4644-9C43-CD9136B4C83C}" type="slidenum">
              <a:rPr lang="en-US" smtClean="0"/>
              <a:t>‹#›</a:t>
            </a:fld>
            <a:endParaRPr lang="en-US"/>
          </a:p>
        </p:txBody>
      </p:sp>
    </p:spTree>
    <p:extLst>
      <p:ext uri="{BB962C8B-B14F-4D97-AF65-F5344CB8AC3E}">
        <p14:creationId xmlns:p14="http://schemas.microsoft.com/office/powerpoint/2010/main" val="11290490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dirty="0"/>
              <a:t>Lesson 34</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EC55D4EB-58BE-EE19-5520-1EDB5862B1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A200F312-080D-C62C-798E-B35D04A42AA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992429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EC55D4EB-58BE-EE19-5520-1EDB5862B1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014299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564E972E-D334-209A-0DE9-669267CA34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861757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F5D23F4B-C866-D4EE-E8F3-EEE9231046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82122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6F20D7-DB92-D20F-9DEE-96BBF64F0A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DDCFA5-31A7-CA8A-AF87-8C3F65867CA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A876001-5D4A-AE7F-B5E5-77507BB26EA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93340839-C45B-7272-9245-18675CBA03F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174654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6C653C-6DE5-3EB1-BBAF-F94043BFBD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6BCCDE-0C36-96A8-C16D-48C932A3094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F17C3F3-F452-F667-D00F-6AD5B1839641}"/>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68CBADFC-509E-624F-D56D-F7C64D87522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2618006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EC55D4EB-58BE-EE19-5520-1EDB5862B1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096665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A200F312-080D-C62C-798E-B35D04A42AA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3889521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EC55D4EB-58BE-EE19-5520-1EDB5862B1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515608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564E972E-D334-209A-0DE9-669267CA34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637387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A200F312-080D-C62C-798E-B35D04A42AA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258096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F5D23F4B-C866-D4EE-E8F3-EEE9231046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962327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9CAEE2-9CAB-323B-2FD2-19E69A26693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EF2F9B-8326-A6BC-E402-01F4190492C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7EF9C37-DB45-B1E5-27BB-3FD255BE533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BD69A314-B016-AD6D-7392-BB9C8EA9AB3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035079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4A50E1-C229-7355-0B6B-14AFFD0F72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D487500-A870-BD6D-6A1A-2B820C895AC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985301-0AB7-9882-9CE1-B1939E261C2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1ECF7781-0B97-71FC-A637-0113F07CEA6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3851126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564E972E-D334-209A-0DE9-669267CA34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469326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EC55D4EB-58BE-EE19-5520-1EDB5862B1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916459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F5D23F4B-C866-D4EE-E8F3-EEE9231046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197165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A200F312-080D-C62C-798E-B35D04A42AA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1031777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EC55D4EB-58BE-EE19-5520-1EDB5862B1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1313377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1" name="Audio 10">
            <a:extLst>
              <a:ext uri="{FF2B5EF4-FFF2-40B4-BE49-F238E27FC236}">
                <a16:creationId xmlns:a16="http://schemas.microsoft.com/office/drawing/2014/main" id="{8A150786-BDE6-62FF-7AD7-B9AC38E52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564E972E-D334-209A-0DE9-669267CA34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42008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F5D23F4B-C866-D4EE-E8F3-EEE9231046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2" name="Audio 11">
            <a:extLst>
              <a:ext uri="{FF2B5EF4-FFF2-40B4-BE49-F238E27FC236}">
                <a16:creationId xmlns:a16="http://schemas.microsoft.com/office/drawing/2014/main" id="{55C74A4F-B778-CD8B-CCBA-29B8F4AA16F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A200F312-080D-C62C-798E-B35D04A42AA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1" name="Audio 10">
            <a:extLst>
              <a:ext uri="{FF2B5EF4-FFF2-40B4-BE49-F238E27FC236}">
                <a16:creationId xmlns:a16="http://schemas.microsoft.com/office/drawing/2014/main" id="{3E3253C2-119F-E817-06F0-421024D8945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564E972E-D334-209A-0DE9-669267CA34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1" name="Audio 10">
            <a:extLst>
              <a:ext uri="{FF2B5EF4-FFF2-40B4-BE49-F238E27FC236}">
                <a16:creationId xmlns:a16="http://schemas.microsoft.com/office/drawing/2014/main" id="{39592C66-75ED-D226-7A5A-ABA9A7A8D21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34</vt:lpstr>
      <vt:lpstr>PowerPoint Presentation</vt:lpstr>
      <vt:lpstr>10 - 6 4 </vt:lpstr>
      <vt:lpstr>10 - 6  </vt:lpstr>
      <vt:lpstr>5 - 2 3 </vt:lpstr>
      <vt:lpstr>5 - 2  </vt:lpstr>
      <vt:lpstr>11 - 4 7 </vt:lpstr>
      <vt:lpstr>11 - 4  </vt:lpstr>
      <vt:lpstr>8 - 2 6 </vt:lpstr>
      <vt:lpstr>8 - 2  </vt:lpstr>
      <vt:lpstr>5 - 2  </vt:lpstr>
      <vt:lpstr>8 - 2  </vt:lpstr>
      <vt:lpstr>11 - 4  </vt:lpstr>
      <vt:lpstr>10 - 6  </vt:lpstr>
      <vt:lpstr>11 - 4  </vt:lpstr>
      <vt:lpstr>10 - 6  </vt:lpstr>
      <vt:lpstr>8 - 2  </vt:lpstr>
      <vt:lpstr>5 - 2  </vt:lpstr>
      <vt:lpstr>8 - 2  </vt:lpstr>
      <vt:lpstr>11 - 4  </vt:lpstr>
      <vt:lpstr>5 - 2  </vt:lpstr>
      <vt:lpstr>10 - 6  </vt:lpstr>
      <vt:lpstr>5 - 2  </vt:lpstr>
      <vt:lpstr>10 - 6  </vt:lpstr>
      <vt:lpstr>11 - 4  </vt:lpstr>
      <vt:lpstr>8 - 2  </vt:lpstr>
      <vt:lpstr>10 - 6  </vt:lpstr>
      <vt:lpstr>5 - 2  </vt:lpstr>
      <vt:lpstr>8 - 2  </vt:lpstr>
      <vt:lpstr>11 - 4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2025-08-12T19:36:33Z</dcterms:created>
  <dcterms:modified xsi:type="dcterms:W3CDTF">2025-08-12T19:38:07Z</dcterms:modified>
</cp:coreProperties>
</file>