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DC7B4-F43C-3E0C-62ED-E8BC2ED753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4E8762C-2F34-33F9-00D8-66B11F5B52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976DCC-DA53-147F-06F7-2591E40FC04C}"/>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5" name="Footer Placeholder 4">
            <a:extLst>
              <a:ext uri="{FF2B5EF4-FFF2-40B4-BE49-F238E27FC236}">
                <a16:creationId xmlns:a16="http://schemas.microsoft.com/office/drawing/2014/main" id="{4DF7A0F3-5E04-CD1F-8B26-A638B0550B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C434CB-FCB8-ACFD-9CB2-4053E16ACC05}"/>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743679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23B5E-61AC-D08D-7506-E32E7E02CF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9ADDBD-85AD-10F1-97A6-55892031D7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6EB451-C2CE-2D3B-5A63-C221B4DE9B5C}"/>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5" name="Footer Placeholder 4">
            <a:extLst>
              <a:ext uri="{FF2B5EF4-FFF2-40B4-BE49-F238E27FC236}">
                <a16:creationId xmlns:a16="http://schemas.microsoft.com/office/drawing/2014/main" id="{97AF59DF-A829-5160-F129-363F4E3030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1C5B1-9552-AA15-C9B7-2F01F170C8E5}"/>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3671064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45BE87-01A7-94C0-2E23-8670D96899C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B900F7-AF84-4FC4-E4FD-DB0D11D474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FE4F84-0EA8-3CCC-7D2A-C6F85F2C1D1D}"/>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5" name="Footer Placeholder 4">
            <a:extLst>
              <a:ext uri="{FF2B5EF4-FFF2-40B4-BE49-F238E27FC236}">
                <a16:creationId xmlns:a16="http://schemas.microsoft.com/office/drawing/2014/main" id="{A310C9B0-AB95-FAD0-17EB-3F3084CA73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6D72DC-1DE4-0A24-B771-A876BD0E8FD6}"/>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3385970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033FA-00E4-0E10-5BFB-BBE33BA1812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FD6E74-2841-1B15-F2A3-2931766D1A2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5DB8D8-C5AE-A631-C7A0-76E97C24DE26}"/>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5" name="Footer Placeholder 4">
            <a:extLst>
              <a:ext uri="{FF2B5EF4-FFF2-40B4-BE49-F238E27FC236}">
                <a16:creationId xmlns:a16="http://schemas.microsoft.com/office/drawing/2014/main" id="{EAEBC6B1-C574-BEB9-EE24-2FD3575F66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A2D41A-E5E1-875E-9A61-40F1DED6B005}"/>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2134755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8633C-D42E-596C-D0D3-8CCA9AC17D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E9E3AC-27C5-5ADD-B59B-EF78965DEB1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83B14DD-F00D-E18E-4F04-29CB6E9A8A75}"/>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5" name="Footer Placeholder 4">
            <a:extLst>
              <a:ext uri="{FF2B5EF4-FFF2-40B4-BE49-F238E27FC236}">
                <a16:creationId xmlns:a16="http://schemas.microsoft.com/office/drawing/2014/main" id="{159C039F-AC5B-F44D-9385-44997502E2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EAC8D-17EE-1B4D-521A-D20D529F40E9}"/>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1722049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C9845-FD85-49CC-FE1A-30CB01DAAC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1E8866-2128-997F-1ED1-1F0C4B00703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3BCA3B-9BFC-6296-4BDC-C2C85BE4C0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389921C-C583-408A-897C-1FDADCF5F1BB}"/>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6" name="Footer Placeholder 5">
            <a:extLst>
              <a:ext uri="{FF2B5EF4-FFF2-40B4-BE49-F238E27FC236}">
                <a16:creationId xmlns:a16="http://schemas.microsoft.com/office/drawing/2014/main" id="{AC431848-2214-A360-7960-C38E213817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CE9CA2-9501-19A6-C111-1929656F8E2E}"/>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3565948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6A889-11B0-D314-90E8-39A46C24464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654D0BD-E185-2C37-7BE4-6098B154CF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6BF00F3-F35A-F90F-D80C-4C1F48319E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AD8C79-355D-255E-7BFF-F2CDB1E859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66CAA5-0A2E-BA3E-7F23-479E07349E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19849D-FA1A-C4AC-3790-2316DEB3515D}"/>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8" name="Footer Placeholder 7">
            <a:extLst>
              <a:ext uri="{FF2B5EF4-FFF2-40B4-BE49-F238E27FC236}">
                <a16:creationId xmlns:a16="http://schemas.microsoft.com/office/drawing/2014/main" id="{5E976102-7135-6BE4-C262-58DCC6FB50A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9076DD3-2D3A-713A-D119-AD3ED1A11A1B}"/>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720462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B316-6359-82A0-6491-FB58B1CBA9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E120D9-7F49-BAF4-E5B3-906D28A10927}"/>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4" name="Footer Placeholder 3">
            <a:extLst>
              <a:ext uri="{FF2B5EF4-FFF2-40B4-BE49-F238E27FC236}">
                <a16:creationId xmlns:a16="http://schemas.microsoft.com/office/drawing/2014/main" id="{93DE3D9B-79F7-AC22-389B-82F3FA6810F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0E8682-F17E-12E5-8DAC-7CA7287A75AF}"/>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3674042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5C9291-20A0-781B-CECB-8817D44BB460}"/>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3" name="Footer Placeholder 2">
            <a:extLst>
              <a:ext uri="{FF2B5EF4-FFF2-40B4-BE49-F238E27FC236}">
                <a16:creationId xmlns:a16="http://schemas.microsoft.com/office/drawing/2014/main" id="{3207A987-D70A-42EA-4AC3-35F691AF55E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BF0CB3B-CE5E-C764-C62B-9DB7677925B5}"/>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4276933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63B31-F163-DC2A-44D5-C983ADB1F0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991DED4-7A8A-0EC2-94FD-11DCF3F4BA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401E16-9305-4178-EBA4-C870E09B44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82CF2E-DE92-D97D-420B-7B4359487B3A}"/>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6" name="Footer Placeholder 5">
            <a:extLst>
              <a:ext uri="{FF2B5EF4-FFF2-40B4-BE49-F238E27FC236}">
                <a16:creationId xmlns:a16="http://schemas.microsoft.com/office/drawing/2014/main" id="{C91BF94C-6359-A7C1-80EF-F7D8DD18AC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8B1C3F-DD27-09AF-E3B7-8F501FCFAD6C}"/>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1422497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A8E92-1C2D-6869-F19C-B4942889C2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F5BBECF-7159-291C-99D6-D98260D197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D6C695E-209B-B006-FD4A-1A75F97CFC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FC93F6-1524-10EE-6987-5463E0BF6854}"/>
              </a:ext>
            </a:extLst>
          </p:cNvPr>
          <p:cNvSpPr>
            <a:spLocks noGrp="1"/>
          </p:cNvSpPr>
          <p:nvPr>
            <p:ph type="dt" sz="half" idx="10"/>
          </p:nvPr>
        </p:nvSpPr>
        <p:spPr/>
        <p:txBody>
          <a:bodyPr/>
          <a:lstStyle/>
          <a:p>
            <a:fld id="{2F81A501-657C-9148-BEA7-3A5F5EDDC6A8}" type="datetimeFigureOut">
              <a:rPr lang="en-US" smtClean="0"/>
              <a:t>8/12/25</a:t>
            </a:fld>
            <a:endParaRPr lang="en-US"/>
          </a:p>
        </p:txBody>
      </p:sp>
      <p:sp>
        <p:nvSpPr>
          <p:cNvPr id="6" name="Footer Placeholder 5">
            <a:extLst>
              <a:ext uri="{FF2B5EF4-FFF2-40B4-BE49-F238E27FC236}">
                <a16:creationId xmlns:a16="http://schemas.microsoft.com/office/drawing/2014/main" id="{D4BCA9B3-2A20-9C44-2991-B13EA6A7C0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831750-19D0-3245-A94D-69E26EB91420}"/>
              </a:ext>
            </a:extLst>
          </p:cNvPr>
          <p:cNvSpPr>
            <a:spLocks noGrp="1"/>
          </p:cNvSpPr>
          <p:nvPr>
            <p:ph type="sldNum" sz="quarter" idx="12"/>
          </p:nvPr>
        </p:nvSpPr>
        <p:spPr/>
        <p:txBody>
          <a:bodyPr/>
          <a:lstStyle/>
          <a:p>
            <a:fld id="{1E566725-F61E-0941-B13D-A63D57D117A4}" type="slidenum">
              <a:rPr lang="en-US" smtClean="0"/>
              <a:t>‹#›</a:t>
            </a:fld>
            <a:endParaRPr lang="en-US"/>
          </a:p>
        </p:txBody>
      </p:sp>
    </p:spTree>
    <p:extLst>
      <p:ext uri="{BB962C8B-B14F-4D97-AF65-F5344CB8AC3E}">
        <p14:creationId xmlns:p14="http://schemas.microsoft.com/office/powerpoint/2010/main" val="1495653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88E3D7-E528-B8F8-D3E2-34D073667B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495455-A9A7-E0D6-12D9-AF56CD3ED8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29B52D-234B-9F7D-CD19-C6B10D89A7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F81A501-657C-9148-BEA7-3A5F5EDDC6A8}" type="datetimeFigureOut">
              <a:rPr lang="en-US" smtClean="0"/>
              <a:t>8/12/25</a:t>
            </a:fld>
            <a:endParaRPr lang="en-US"/>
          </a:p>
        </p:txBody>
      </p:sp>
      <p:sp>
        <p:nvSpPr>
          <p:cNvPr id="5" name="Footer Placeholder 4">
            <a:extLst>
              <a:ext uri="{FF2B5EF4-FFF2-40B4-BE49-F238E27FC236}">
                <a16:creationId xmlns:a16="http://schemas.microsoft.com/office/drawing/2014/main" id="{0BF4B5AF-EFDE-370D-C0F9-4AFA669418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8EFBE42-AA11-6405-C69E-41F76E1244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E566725-F61E-0941-B13D-A63D57D117A4}" type="slidenum">
              <a:rPr lang="en-US" smtClean="0"/>
              <a:t>‹#›</a:t>
            </a:fld>
            <a:endParaRPr lang="en-US"/>
          </a:p>
        </p:txBody>
      </p:sp>
    </p:spTree>
    <p:extLst>
      <p:ext uri="{BB962C8B-B14F-4D97-AF65-F5344CB8AC3E}">
        <p14:creationId xmlns:p14="http://schemas.microsoft.com/office/powerpoint/2010/main" val="41820901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42</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42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2025-08-12T19:50:20Z</dcterms:created>
  <dcterms:modified xsi:type="dcterms:W3CDTF">2025-08-12T19:50:43Z</dcterms:modified>
</cp:coreProperties>
</file>