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3" r:id="rId4"/>
    <p:sldId id="314" r:id="rId5"/>
    <p:sldId id="315" r:id="rId6"/>
    <p:sldId id="316" r:id="rId7"/>
    <p:sldId id="317" r:id="rId8"/>
    <p:sldId id="318" r:id="rId9"/>
    <p:sldId id="319" r:id="rId10"/>
    <p:sldId id="320" r:id="rId11"/>
    <p:sldId id="347" r:id="rId12"/>
    <p:sldId id="348" r:id="rId13"/>
    <p:sldId id="349" r:id="rId14"/>
    <p:sldId id="350" r:id="rId15"/>
    <p:sldId id="365" r:id="rId16"/>
    <p:sldId id="356" r:id="rId17"/>
    <p:sldId id="360" r:id="rId18"/>
    <p:sldId id="362" r:id="rId19"/>
    <p:sldId id="363" r:id="rId20"/>
    <p:sldId id="364" r:id="rId21"/>
    <p:sldId id="366" r:id="rId22"/>
    <p:sldId id="367" r:id="rId23"/>
    <p:sldId id="368" r:id="rId24"/>
    <p:sldId id="369" r:id="rId25"/>
    <p:sldId id="370" r:id="rId26"/>
    <p:sldId id="371" r:id="rId27"/>
    <p:sldId id="372" r:id="rId28"/>
    <p:sldId id="373" r:id="rId29"/>
    <p:sldId id="374" r:id="rId30"/>
    <p:sldId id="375"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439"/>
    <p:restoredTop sz="91429"/>
  </p:normalViewPr>
  <p:slideViewPr>
    <p:cSldViewPr snapToGrid="0">
      <p:cViewPr varScale="1">
        <p:scale>
          <a:sx n="41" d="100"/>
          <a:sy n="41" d="100"/>
        </p:scale>
        <p:origin x="5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EE0F8-4AA2-17C6-64E2-0B2349BC70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CC15469-7BFF-31B4-C881-DEEB5517AC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E49F5B-8EDD-548D-725B-08A0A4CB7D0E}"/>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5" name="Footer Placeholder 4">
            <a:extLst>
              <a:ext uri="{FF2B5EF4-FFF2-40B4-BE49-F238E27FC236}">
                <a16:creationId xmlns:a16="http://schemas.microsoft.com/office/drawing/2014/main" id="{4EE30C59-0A96-D10E-8D74-5F5F0E44E0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2FA4DF-1A57-8B1D-9EC1-CDCF520C4B59}"/>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1334711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D0832-DEAF-5FC8-B371-113D02E7CA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B39EF85-F46B-5B9B-A42B-EAD36262940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BE3FD0-6A64-4B75-AA7D-FD857390870F}"/>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5" name="Footer Placeholder 4">
            <a:extLst>
              <a:ext uri="{FF2B5EF4-FFF2-40B4-BE49-F238E27FC236}">
                <a16:creationId xmlns:a16="http://schemas.microsoft.com/office/drawing/2014/main" id="{5F6A692C-B65E-2983-3980-29828ABF98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2EDA36-FAD9-F52D-7D69-542487A32489}"/>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2075283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6CD193-ED74-1428-A229-B487F5A29A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C0538CD-5FF6-1766-9E2C-462F13EAB6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782715-B6AB-D210-F0FB-C7372C460C1D}"/>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5" name="Footer Placeholder 4">
            <a:extLst>
              <a:ext uri="{FF2B5EF4-FFF2-40B4-BE49-F238E27FC236}">
                <a16:creationId xmlns:a16="http://schemas.microsoft.com/office/drawing/2014/main" id="{9AB10887-4FB0-0754-F943-B7B5EF2F50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F72335-17D3-32E8-3CC5-5634694727A7}"/>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1224921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38D72-D9AC-1E7E-EF73-61D4A882DD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DCC01-B2E4-533C-235C-3BEEF11F90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AFDDD3-A5AA-D110-9557-E7866A4833AB}"/>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5" name="Footer Placeholder 4">
            <a:extLst>
              <a:ext uri="{FF2B5EF4-FFF2-40B4-BE49-F238E27FC236}">
                <a16:creationId xmlns:a16="http://schemas.microsoft.com/office/drawing/2014/main" id="{119908E1-C248-E5CC-FF14-EA934AF990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136698-6773-803B-F4EB-A0102398DA3C}"/>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2101349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AC3DD-74A0-DDBD-23D3-A40445A3D1D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6D6F6D2-FE75-456F-F83C-29851F2D0B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7072086-FE39-A87D-231E-0B6AB74BB15F}"/>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5" name="Footer Placeholder 4">
            <a:extLst>
              <a:ext uri="{FF2B5EF4-FFF2-40B4-BE49-F238E27FC236}">
                <a16:creationId xmlns:a16="http://schemas.microsoft.com/office/drawing/2014/main" id="{4F8A501B-7C6C-3EE2-8EB0-A8D0B5B013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F78A84-D867-DE54-4607-595FFCF6E82C}"/>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2603641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6023D-D097-4DBB-AB67-43BF7D896E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E98442-614E-BF68-5E63-E7F0633640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8A098A-F898-7CF9-8EA6-C2EA9B908BE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5828AAD-A09F-D58D-B74E-465BF3C27C73}"/>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6" name="Footer Placeholder 5">
            <a:extLst>
              <a:ext uri="{FF2B5EF4-FFF2-40B4-BE49-F238E27FC236}">
                <a16:creationId xmlns:a16="http://schemas.microsoft.com/office/drawing/2014/main" id="{9452E396-C275-5902-D02B-90A175069C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E49184-5677-BFFE-DF5C-2FC9E97B669A}"/>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4087051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AA717-88A2-9552-02DA-071978B123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042D65-AA4D-C2E3-4CE1-565457EB03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4486A0-7107-C8FF-A6A4-753FC7B2E7E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292AB7-FF4B-2535-7CC5-91E4053B19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DBC42D-E78A-CE5E-1B2B-DB06912B2E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017DC94-BEDB-01FA-21D4-5AA7DB66C874}"/>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8" name="Footer Placeholder 7">
            <a:extLst>
              <a:ext uri="{FF2B5EF4-FFF2-40B4-BE49-F238E27FC236}">
                <a16:creationId xmlns:a16="http://schemas.microsoft.com/office/drawing/2014/main" id="{DDE12F20-B6BA-DE1A-279C-3E86A0428EF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98247F-25D5-0657-74CD-0EB75B26B2EB}"/>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1303496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450A0-F600-31B1-194A-4C392AFA04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9902AFB-43C9-733E-C421-BCA6D5C6EC42}"/>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4" name="Footer Placeholder 3">
            <a:extLst>
              <a:ext uri="{FF2B5EF4-FFF2-40B4-BE49-F238E27FC236}">
                <a16:creationId xmlns:a16="http://schemas.microsoft.com/office/drawing/2014/main" id="{1B846170-2AE6-0B1C-5190-3D479F9AD7C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5E8B6D2-F12D-13B9-2A26-F5B7CEBFD11E}"/>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4168510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DD306F-72E5-59BC-4353-3DB5418A101D}"/>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3" name="Footer Placeholder 2">
            <a:extLst>
              <a:ext uri="{FF2B5EF4-FFF2-40B4-BE49-F238E27FC236}">
                <a16:creationId xmlns:a16="http://schemas.microsoft.com/office/drawing/2014/main" id="{10F3F8B0-8542-07CE-C7B2-C804FD1C18E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93BEC8E-A049-CA83-1F81-21F5482D7009}"/>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865665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EE14C-31FE-D386-EF95-66E575653E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BC92EA-ACD9-8382-A276-74C1040EFC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04295B-6631-BCA8-EF96-2A0543078E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2D2D29-9A8D-261F-CAAD-3B96C7F8AEA9}"/>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6" name="Footer Placeholder 5">
            <a:extLst>
              <a:ext uri="{FF2B5EF4-FFF2-40B4-BE49-F238E27FC236}">
                <a16:creationId xmlns:a16="http://schemas.microsoft.com/office/drawing/2014/main" id="{A315803B-CA04-55B0-0EFE-428B9DE1CF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910AC8-047E-0E44-1D9A-694D085AFD30}"/>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1861868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C7681-CB21-4091-FFE8-E88520B6AD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4D523F8-6858-D16E-4DF4-BDB02BF808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723229-28BC-4608-33D3-E1928F38CD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09B56-CE25-391C-48D3-18AAF997605D}"/>
              </a:ext>
            </a:extLst>
          </p:cNvPr>
          <p:cNvSpPr>
            <a:spLocks noGrp="1"/>
          </p:cNvSpPr>
          <p:nvPr>
            <p:ph type="dt" sz="half" idx="10"/>
          </p:nvPr>
        </p:nvSpPr>
        <p:spPr/>
        <p:txBody>
          <a:bodyPr/>
          <a:lstStyle/>
          <a:p>
            <a:fld id="{A43A2D96-5F11-1145-B05F-11013A9AC6A2}" type="datetimeFigureOut">
              <a:rPr lang="en-US" smtClean="0"/>
              <a:t>8/12/25</a:t>
            </a:fld>
            <a:endParaRPr lang="en-US"/>
          </a:p>
        </p:txBody>
      </p:sp>
      <p:sp>
        <p:nvSpPr>
          <p:cNvPr id="6" name="Footer Placeholder 5">
            <a:extLst>
              <a:ext uri="{FF2B5EF4-FFF2-40B4-BE49-F238E27FC236}">
                <a16:creationId xmlns:a16="http://schemas.microsoft.com/office/drawing/2014/main" id="{29A87C36-4994-E868-590A-CE637B8D77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DF6DAC-975C-A38B-506D-56BDEC519B45}"/>
              </a:ext>
            </a:extLst>
          </p:cNvPr>
          <p:cNvSpPr>
            <a:spLocks noGrp="1"/>
          </p:cNvSpPr>
          <p:nvPr>
            <p:ph type="sldNum" sz="quarter" idx="12"/>
          </p:nvPr>
        </p:nvSpPr>
        <p:spPr/>
        <p:txBody>
          <a:bodyPr/>
          <a:lstStyle/>
          <a:p>
            <a:fld id="{6BE0CDAF-5E6F-EB4D-A466-8C42F9C72FFD}" type="slidenum">
              <a:rPr lang="en-US" smtClean="0"/>
              <a:t>‹#›</a:t>
            </a:fld>
            <a:endParaRPr lang="en-US"/>
          </a:p>
        </p:txBody>
      </p:sp>
    </p:spTree>
    <p:extLst>
      <p:ext uri="{BB962C8B-B14F-4D97-AF65-F5344CB8AC3E}">
        <p14:creationId xmlns:p14="http://schemas.microsoft.com/office/powerpoint/2010/main" val="217078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0AD969-FB80-2EE5-B164-BF4C3223BC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AD06F6-8D43-CE68-146A-9C5C4DB71F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7E937F-6FB1-53C9-BD23-7193934390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43A2D96-5F11-1145-B05F-11013A9AC6A2}" type="datetimeFigureOut">
              <a:rPr lang="en-US" smtClean="0"/>
              <a:t>8/12/25</a:t>
            </a:fld>
            <a:endParaRPr lang="en-US"/>
          </a:p>
        </p:txBody>
      </p:sp>
      <p:sp>
        <p:nvSpPr>
          <p:cNvPr id="5" name="Footer Placeholder 4">
            <a:extLst>
              <a:ext uri="{FF2B5EF4-FFF2-40B4-BE49-F238E27FC236}">
                <a16:creationId xmlns:a16="http://schemas.microsoft.com/office/drawing/2014/main" id="{BAEA952E-1ACA-28AE-A39D-ECE5725E02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CC2DE20-B5CB-798A-B1A6-4C8CDCEDBB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BE0CDAF-5E6F-EB4D-A466-8C42F9C72FFD}" type="slidenum">
              <a:rPr lang="en-US" smtClean="0"/>
              <a:t>‹#›</a:t>
            </a:fld>
            <a:endParaRPr lang="en-US"/>
          </a:p>
        </p:txBody>
      </p:sp>
    </p:spTree>
    <p:extLst>
      <p:ext uri="{BB962C8B-B14F-4D97-AF65-F5344CB8AC3E}">
        <p14:creationId xmlns:p14="http://schemas.microsoft.com/office/powerpoint/2010/main" val="2724356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22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30517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89510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48572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44767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09554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27191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83929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894206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36187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209708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896796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56178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96869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888108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66417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30853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3686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675915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93498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7" name="Audio 16">
            <a:extLst>
              <a:ext uri="{FF2B5EF4-FFF2-40B4-BE49-F238E27FC236}">
                <a16:creationId xmlns:a16="http://schemas.microsoft.com/office/drawing/2014/main" id="{4A26C9F0-94E0-D42C-7B96-4B0999953A5D}"/>
              </a:ext>
            </a:extLst>
          </p:cNvPr>
          <p:cNvPicPr>
            <a:picLocks noChangeAspect="1"/>
          </p:cNvPicPr>
          <p:nvPr>
            <a:audioFile r:link="rId1"/>
            <p:extLst>
              <p:ext uri="{DAA4B4D4-6D71-4841-9C94-3DE7FCFB9230}">
                <p14:media xmlns:p14="http://schemas.microsoft.com/office/powerpoint/2010/main" r:embed="rId2">
                  <p14:trim st="356.2404" end="789.78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87178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30" name="Audio 29">
            <a:extLst>
              <a:ext uri="{FF2B5EF4-FFF2-40B4-BE49-F238E27FC236}">
                <a16:creationId xmlns:a16="http://schemas.microsoft.com/office/drawing/2014/main" id="{8792173F-1DBA-733A-4298-15AE65F932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7BF791B6-65A6-8116-2334-41CA297BE704}"/>
              </a:ext>
            </a:extLst>
          </p:cNvPr>
          <p:cNvPicPr>
            <a:picLocks noChangeAspect="1"/>
          </p:cNvPicPr>
          <p:nvPr>
            <a:audioFile r:link="rId1"/>
            <p:extLst>
              <p:ext uri="{DAA4B4D4-6D71-4841-9C94-3DE7FCFB9230}">
                <p14:media xmlns:p14="http://schemas.microsoft.com/office/powerpoint/2010/main" r:embed="rId2">
                  <p14:trim st="266.0124" end="126.1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581302AF-B830-AEEB-845C-57240CCC273C}"/>
              </a:ext>
            </a:extLst>
          </p:cNvPr>
          <p:cNvPicPr>
            <a:picLocks noChangeAspect="1"/>
          </p:cNvPicPr>
          <p:nvPr>
            <a:audioFile r:link="rId1"/>
            <p:extLst>
              <p:ext uri="{DAA4B4D4-6D71-4841-9C94-3DE7FCFB9230}">
                <p14:media xmlns:p14="http://schemas.microsoft.com/office/powerpoint/2010/main" r:embed="rId2">
                  <p14:trim st="113.7708" end="430.64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8" name="Audio 17">
            <a:extLst>
              <a:ext uri="{FF2B5EF4-FFF2-40B4-BE49-F238E27FC236}">
                <a16:creationId xmlns:a16="http://schemas.microsoft.com/office/drawing/2014/main" id="{D9B5A3E4-F1A7-BA64-54D6-379A426B7F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22</vt:lpstr>
      <vt:lpstr>PowerPoint Presentation</vt:lpstr>
      <vt:lpstr>16 - 8 8 </vt:lpstr>
      <vt:lpstr>16 - 8  </vt:lpstr>
      <vt:lpstr>12 - 9 3 </vt:lpstr>
      <vt:lpstr>12 - 9  </vt:lpstr>
      <vt:lpstr>9 - 3 6 </vt:lpstr>
      <vt:lpstr>9 - 3  </vt:lpstr>
      <vt:lpstr>14 - 5 9 </vt:lpstr>
      <vt:lpstr>14 - 5  </vt:lpstr>
      <vt:lpstr>12 - 9  </vt:lpstr>
      <vt:lpstr>14 - 5  </vt:lpstr>
      <vt:lpstr>9 - 3  </vt:lpstr>
      <vt:lpstr>16 - 8  </vt:lpstr>
      <vt:lpstr>9 - 3  </vt:lpstr>
      <vt:lpstr>16 - 8  </vt:lpstr>
      <vt:lpstr>14 - 5  </vt:lpstr>
      <vt:lpstr>12 - 9  </vt:lpstr>
      <vt:lpstr>14 - 5  </vt:lpstr>
      <vt:lpstr>9 - 3  </vt:lpstr>
      <vt:lpstr>12 - 9  </vt:lpstr>
      <vt:lpstr>16 - 8  </vt:lpstr>
      <vt:lpstr>12 - 9  </vt:lpstr>
      <vt:lpstr>16 - 8  </vt:lpstr>
      <vt:lpstr>9 - 3  </vt:lpstr>
      <vt:lpstr>14 - 5  </vt:lpstr>
      <vt:lpstr>16 - 8  </vt:lpstr>
      <vt:lpstr>12 - 9  </vt:lpstr>
      <vt:lpstr>14 - 5  </vt:lpstr>
      <vt:lpstr>9 - 3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2025-08-12T19:17:51Z</dcterms:created>
  <dcterms:modified xsi:type="dcterms:W3CDTF">2025-08-12T19:21:19Z</dcterms:modified>
</cp:coreProperties>
</file>