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11" r:id="rId2"/>
    <p:sldId id="313" r:id="rId3"/>
    <p:sldId id="346"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6"/>
  </p:normalViewPr>
  <p:slideViewPr>
    <p:cSldViewPr snapToGrid="0">
      <p:cViewPr varScale="1">
        <p:scale>
          <a:sx n="100" d="100"/>
          <a:sy n="100" d="100"/>
        </p:scale>
        <p:origin x="808"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ED5381-0E8B-097B-E47F-07E33ECA9F1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3A63AA6-304E-1B52-D79E-EF25669D09B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E11642C-B13B-B248-AFDC-D929DA5A187F}"/>
              </a:ext>
            </a:extLst>
          </p:cNvPr>
          <p:cNvSpPr>
            <a:spLocks noGrp="1"/>
          </p:cNvSpPr>
          <p:nvPr>
            <p:ph type="dt" sz="half" idx="10"/>
          </p:nvPr>
        </p:nvSpPr>
        <p:spPr/>
        <p:txBody>
          <a:bodyPr/>
          <a:lstStyle/>
          <a:p>
            <a:fld id="{30333441-3240-364F-93B3-2221263A6CCB}" type="datetimeFigureOut">
              <a:rPr lang="en-US" smtClean="0"/>
              <a:t>8/12/25</a:t>
            </a:fld>
            <a:endParaRPr lang="en-US"/>
          </a:p>
        </p:txBody>
      </p:sp>
      <p:sp>
        <p:nvSpPr>
          <p:cNvPr id="5" name="Footer Placeholder 4">
            <a:extLst>
              <a:ext uri="{FF2B5EF4-FFF2-40B4-BE49-F238E27FC236}">
                <a16:creationId xmlns:a16="http://schemas.microsoft.com/office/drawing/2014/main" id="{9F58E39B-F40C-7410-4F29-684AA639F7C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1C9E2E6-47B2-0A92-29F8-98A642B2543B}"/>
              </a:ext>
            </a:extLst>
          </p:cNvPr>
          <p:cNvSpPr>
            <a:spLocks noGrp="1"/>
          </p:cNvSpPr>
          <p:nvPr>
            <p:ph type="sldNum" sz="quarter" idx="12"/>
          </p:nvPr>
        </p:nvSpPr>
        <p:spPr/>
        <p:txBody>
          <a:bodyPr/>
          <a:lstStyle/>
          <a:p>
            <a:fld id="{9B611D1A-8604-514D-AB5C-5A3A46B0EEAB}" type="slidenum">
              <a:rPr lang="en-US" smtClean="0"/>
              <a:t>‹#›</a:t>
            </a:fld>
            <a:endParaRPr lang="en-US"/>
          </a:p>
        </p:txBody>
      </p:sp>
    </p:spTree>
    <p:extLst>
      <p:ext uri="{BB962C8B-B14F-4D97-AF65-F5344CB8AC3E}">
        <p14:creationId xmlns:p14="http://schemas.microsoft.com/office/powerpoint/2010/main" val="42156927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CA65E3-A612-34CD-0E41-706C5C3F688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52D7A2D-42CB-3C6A-F56B-140E13FF05E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75923DB-C504-D56E-616C-F3ED23C19682}"/>
              </a:ext>
            </a:extLst>
          </p:cNvPr>
          <p:cNvSpPr>
            <a:spLocks noGrp="1"/>
          </p:cNvSpPr>
          <p:nvPr>
            <p:ph type="dt" sz="half" idx="10"/>
          </p:nvPr>
        </p:nvSpPr>
        <p:spPr/>
        <p:txBody>
          <a:bodyPr/>
          <a:lstStyle/>
          <a:p>
            <a:fld id="{30333441-3240-364F-93B3-2221263A6CCB}" type="datetimeFigureOut">
              <a:rPr lang="en-US" smtClean="0"/>
              <a:t>8/12/25</a:t>
            </a:fld>
            <a:endParaRPr lang="en-US"/>
          </a:p>
        </p:txBody>
      </p:sp>
      <p:sp>
        <p:nvSpPr>
          <p:cNvPr id="5" name="Footer Placeholder 4">
            <a:extLst>
              <a:ext uri="{FF2B5EF4-FFF2-40B4-BE49-F238E27FC236}">
                <a16:creationId xmlns:a16="http://schemas.microsoft.com/office/drawing/2014/main" id="{CBDF9FC8-86C3-6838-A0AE-574DD3C7BE9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C701B99-AE22-5501-2BC2-851492E84551}"/>
              </a:ext>
            </a:extLst>
          </p:cNvPr>
          <p:cNvSpPr>
            <a:spLocks noGrp="1"/>
          </p:cNvSpPr>
          <p:nvPr>
            <p:ph type="sldNum" sz="quarter" idx="12"/>
          </p:nvPr>
        </p:nvSpPr>
        <p:spPr/>
        <p:txBody>
          <a:bodyPr/>
          <a:lstStyle/>
          <a:p>
            <a:fld id="{9B611D1A-8604-514D-AB5C-5A3A46B0EEAB}" type="slidenum">
              <a:rPr lang="en-US" smtClean="0"/>
              <a:t>‹#›</a:t>
            </a:fld>
            <a:endParaRPr lang="en-US"/>
          </a:p>
        </p:txBody>
      </p:sp>
    </p:spTree>
    <p:extLst>
      <p:ext uri="{BB962C8B-B14F-4D97-AF65-F5344CB8AC3E}">
        <p14:creationId xmlns:p14="http://schemas.microsoft.com/office/powerpoint/2010/main" val="34333681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AD0F379-F635-EC61-731C-C090DF7B4F9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ED31372-EA4B-1125-46D6-15A04ECFF97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27A5865-FEB2-C6CE-2D85-2CC96B6C32C9}"/>
              </a:ext>
            </a:extLst>
          </p:cNvPr>
          <p:cNvSpPr>
            <a:spLocks noGrp="1"/>
          </p:cNvSpPr>
          <p:nvPr>
            <p:ph type="dt" sz="half" idx="10"/>
          </p:nvPr>
        </p:nvSpPr>
        <p:spPr/>
        <p:txBody>
          <a:bodyPr/>
          <a:lstStyle/>
          <a:p>
            <a:fld id="{30333441-3240-364F-93B3-2221263A6CCB}" type="datetimeFigureOut">
              <a:rPr lang="en-US" smtClean="0"/>
              <a:t>8/12/25</a:t>
            </a:fld>
            <a:endParaRPr lang="en-US"/>
          </a:p>
        </p:txBody>
      </p:sp>
      <p:sp>
        <p:nvSpPr>
          <p:cNvPr id="5" name="Footer Placeholder 4">
            <a:extLst>
              <a:ext uri="{FF2B5EF4-FFF2-40B4-BE49-F238E27FC236}">
                <a16:creationId xmlns:a16="http://schemas.microsoft.com/office/drawing/2014/main" id="{769D3D7C-55E0-66CE-AAFE-5320D02EC4B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40C78CA-6104-10FB-34DE-D6BC9638BBA0}"/>
              </a:ext>
            </a:extLst>
          </p:cNvPr>
          <p:cNvSpPr>
            <a:spLocks noGrp="1"/>
          </p:cNvSpPr>
          <p:nvPr>
            <p:ph type="sldNum" sz="quarter" idx="12"/>
          </p:nvPr>
        </p:nvSpPr>
        <p:spPr/>
        <p:txBody>
          <a:bodyPr/>
          <a:lstStyle/>
          <a:p>
            <a:fld id="{9B611D1A-8604-514D-AB5C-5A3A46B0EEAB}" type="slidenum">
              <a:rPr lang="en-US" smtClean="0"/>
              <a:t>‹#›</a:t>
            </a:fld>
            <a:endParaRPr lang="en-US"/>
          </a:p>
        </p:txBody>
      </p:sp>
    </p:spTree>
    <p:extLst>
      <p:ext uri="{BB962C8B-B14F-4D97-AF65-F5344CB8AC3E}">
        <p14:creationId xmlns:p14="http://schemas.microsoft.com/office/powerpoint/2010/main" val="3581061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B000CB-B0B3-0193-B736-A6000F2F357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ADEC9F9-6F6D-17A6-D7C4-43F5F623E60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152A20B-27F4-AD62-7AC1-411CF211999B}"/>
              </a:ext>
            </a:extLst>
          </p:cNvPr>
          <p:cNvSpPr>
            <a:spLocks noGrp="1"/>
          </p:cNvSpPr>
          <p:nvPr>
            <p:ph type="dt" sz="half" idx="10"/>
          </p:nvPr>
        </p:nvSpPr>
        <p:spPr/>
        <p:txBody>
          <a:bodyPr/>
          <a:lstStyle/>
          <a:p>
            <a:fld id="{30333441-3240-364F-93B3-2221263A6CCB}" type="datetimeFigureOut">
              <a:rPr lang="en-US" smtClean="0"/>
              <a:t>8/12/25</a:t>
            </a:fld>
            <a:endParaRPr lang="en-US"/>
          </a:p>
        </p:txBody>
      </p:sp>
      <p:sp>
        <p:nvSpPr>
          <p:cNvPr id="5" name="Footer Placeholder 4">
            <a:extLst>
              <a:ext uri="{FF2B5EF4-FFF2-40B4-BE49-F238E27FC236}">
                <a16:creationId xmlns:a16="http://schemas.microsoft.com/office/drawing/2014/main" id="{7ECB2ADB-1205-667A-66AE-E0873C7328A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2DF93C-8582-8BDB-8D5E-DD07156D9CCA}"/>
              </a:ext>
            </a:extLst>
          </p:cNvPr>
          <p:cNvSpPr>
            <a:spLocks noGrp="1"/>
          </p:cNvSpPr>
          <p:nvPr>
            <p:ph type="sldNum" sz="quarter" idx="12"/>
          </p:nvPr>
        </p:nvSpPr>
        <p:spPr/>
        <p:txBody>
          <a:bodyPr/>
          <a:lstStyle/>
          <a:p>
            <a:fld id="{9B611D1A-8604-514D-AB5C-5A3A46B0EEAB}" type="slidenum">
              <a:rPr lang="en-US" smtClean="0"/>
              <a:t>‹#›</a:t>
            </a:fld>
            <a:endParaRPr lang="en-US"/>
          </a:p>
        </p:txBody>
      </p:sp>
    </p:spTree>
    <p:extLst>
      <p:ext uri="{BB962C8B-B14F-4D97-AF65-F5344CB8AC3E}">
        <p14:creationId xmlns:p14="http://schemas.microsoft.com/office/powerpoint/2010/main" val="17127958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D4D7C3-9085-FE36-895B-8E3A7A9E962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FF26514-123D-2DD8-ABC5-51B0A434A674}"/>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BAA14DD-17B7-1550-6B95-0419237A65D6}"/>
              </a:ext>
            </a:extLst>
          </p:cNvPr>
          <p:cNvSpPr>
            <a:spLocks noGrp="1"/>
          </p:cNvSpPr>
          <p:nvPr>
            <p:ph type="dt" sz="half" idx="10"/>
          </p:nvPr>
        </p:nvSpPr>
        <p:spPr/>
        <p:txBody>
          <a:bodyPr/>
          <a:lstStyle/>
          <a:p>
            <a:fld id="{30333441-3240-364F-93B3-2221263A6CCB}" type="datetimeFigureOut">
              <a:rPr lang="en-US" smtClean="0"/>
              <a:t>8/12/25</a:t>
            </a:fld>
            <a:endParaRPr lang="en-US"/>
          </a:p>
        </p:txBody>
      </p:sp>
      <p:sp>
        <p:nvSpPr>
          <p:cNvPr id="5" name="Footer Placeholder 4">
            <a:extLst>
              <a:ext uri="{FF2B5EF4-FFF2-40B4-BE49-F238E27FC236}">
                <a16:creationId xmlns:a16="http://schemas.microsoft.com/office/drawing/2014/main" id="{5C0A497C-0DA4-F76D-D184-4177789F6E2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86459CD-1760-1A0D-C22C-202454E83891}"/>
              </a:ext>
            </a:extLst>
          </p:cNvPr>
          <p:cNvSpPr>
            <a:spLocks noGrp="1"/>
          </p:cNvSpPr>
          <p:nvPr>
            <p:ph type="sldNum" sz="quarter" idx="12"/>
          </p:nvPr>
        </p:nvSpPr>
        <p:spPr/>
        <p:txBody>
          <a:bodyPr/>
          <a:lstStyle/>
          <a:p>
            <a:fld id="{9B611D1A-8604-514D-AB5C-5A3A46B0EEAB}" type="slidenum">
              <a:rPr lang="en-US" smtClean="0"/>
              <a:t>‹#›</a:t>
            </a:fld>
            <a:endParaRPr lang="en-US"/>
          </a:p>
        </p:txBody>
      </p:sp>
    </p:spTree>
    <p:extLst>
      <p:ext uri="{BB962C8B-B14F-4D97-AF65-F5344CB8AC3E}">
        <p14:creationId xmlns:p14="http://schemas.microsoft.com/office/powerpoint/2010/main" val="36590274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941B93-AC35-1479-0066-77A84C3EFB1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9FEA349-AB1E-944D-B5B2-6ABFA260B68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F332B62-0438-B9B5-E3BE-71467ECCC4B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770B709-C0BF-DBA5-B936-1D3BBEAC79ED}"/>
              </a:ext>
            </a:extLst>
          </p:cNvPr>
          <p:cNvSpPr>
            <a:spLocks noGrp="1"/>
          </p:cNvSpPr>
          <p:nvPr>
            <p:ph type="dt" sz="half" idx="10"/>
          </p:nvPr>
        </p:nvSpPr>
        <p:spPr/>
        <p:txBody>
          <a:bodyPr/>
          <a:lstStyle/>
          <a:p>
            <a:fld id="{30333441-3240-364F-93B3-2221263A6CCB}" type="datetimeFigureOut">
              <a:rPr lang="en-US" smtClean="0"/>
              <a:t>8/12/25</a:t>
            </a:fld>
            <a:endParaRPr lang="en-US"/>
          </a:p>
        </p:txBody>
      </p:sp>
      <p:sp>
        <p:nvSpPr>
          <p:cNvPr id="6" name="Footer Placeholder 5">
            <a:extLst>
              <a:ext uri="{FF2B5EF4-FFF2-40B4-BE49-F238E27FC236}">
                <a16:creationId xmlns:a16="http://schemas.microsoft.com/office/drawing/2014/main" id="{D3E3F861-96FC-7D1A-E7A3-33D3FF0E11E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7E1D34A-5413-A69D-F23B-698D59D51AA4}"/>
              </a:ext>
            </a:extLst>
          </p:cNvPr>
          <p:cNvSpPr>
            <a:spLocks noGrp="1"/>
          </p:cNvSpPr>
          <p:nvPr>
            <p:ph type="sldNum" sz="quarter" idx="12"/>
          </p:nvPr>
        </p:nvSpPr>
        <p:spPr/>
        <p:txBody>
          <a:bodyPr/>
          <a:lstStyle/>
          <a:p>
            <a:fld id="{9B611D1A-8604-514D-AB5C-5A3A46B0EEAB}" type="slidenum">
              <a:rPr lang="en-US" smtClean="0"/>
              <a:t>‹#›</a:t>
            </a:fld>
            <a:endParaRPr lang="en-US"/>
          </a:p>
        </p:txBody>
      </p:sp>
    </p:spTree>
    <p:extLst>
      <p:ext uri="{BB962C8B-B14F-4D97-AF65-F5344CB8AC3E}">
        <p14:creationId xmlns:p14="http://schemas.microsoft.com/office/powerpoint/2010/main" val="2333158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0B2A4C-2702-D02B-2849-CA3ABEA44FB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5311E5D-4C43-56BC-C379-E446625AE78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C376578-7B07-AE6A-1493-95D0C7CA803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6A83465-8687-179A-CC6A-256F50580C3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EEB2FED-8451-BA5A-24D6-9D452F79190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144FA73-DF7E-8E9B-DF52-E7AAC294944D}"/>
              </a:ext>
            </a:extLst>
          </p:cNvPr>
          <p:cNvSpPr>
            <a:spLocks noGrp="1"/>
          </p:cNvSpPr>
          <p:nvPr>
            <p:ph type="dt" sz="half" idx="10"/>
          </p:nvPr>
        </p:nvSpPr>
        <p:spPr/>
        <p:txBody>
          <a:bodyPr/>
          <a:lstStyle/>
          <a:p>
            <a:fld id="{30333441-3240-364F-93B3-2221263A6CCB}" type="datetimeFigureOut">
              <a:rPr lang="en-US" smtClean="0"/>
              <a:t>8/12/25</a:t>
            </a:fld>
            <a:endParaRPr lang="en-US"/>
          </a:p>
        </p:txBody>
      </p:sp>
      <p:sp>
        <p:nvSpPr>
          <p:cNvPr id="8" name="Footer Placeholder 7">
            <a:extLst>
              <a:ext uri="{FF2B5EF4-FFF2-40B4-BE49-F238E27FC236}">
                <a16:creationId xmlns:a16="http://schemas.microsoft.com/office/drawing/2014/main" id="{5C0DE52D-D599-2153-A297-326608F8EB7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97BC735-CB08-D1F5-47D8-A1AACCBCACB3}"/>
              </a:ext>
            </a:extLst>
          </p:cNvPr>
          <p:cNvSpPr>
            <a:spLocks noGrp="1"/>
          </p:cNvSpPr>
          <p:nvPr>
            <p:ph type="sldNum" sz="quarter" idx="12"/>
          </p:nvPr>
        </p:nvSpPr>
        <p:spPr/>
        <p:txBody>
          <a:bodyPr/>
          <a:lstStyle/>
          <a:p>
            <a:fld id="{9B611D1A-8604-514D-AB5C-5A3A46B0EEAB}" type="slidenum">
              <a:rPr lang="en-US" smtClean="0"/>
              <a:t>‹#›</a:t>
            </a:fld>
            <a:endParaRPr lang="en-US"/>
          </a:p>
        </p:txBody>
      </p:sp>
    </p:spTree>
    <p:extLst>
      <p:ext uri="{BB962C8B-B14F-4D97-AF65-F5344CB8AC3E}">
        <p14:creationId xmlns:p14="http://schemas.microsoft.com/office/powerpoint/2010/main" val="14742653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0A8B9B-FAA2-6A75-CB1D-823FF9140EB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AFA7CCE-2A76-D723-C109-6F03B3F49932}"/>
              </a:ext>
            </a:extLst>
          </p:cNvPr>
          <p:cNvSpPr>
            <a:spLocks noGrp="1"/>
          </p:cNvSpPr>
          <p:nvPr>
            <p:ph type="dt" sz="half" idx="10"/>
          </p:nvPr>
        </p:nvSpPr>
        <p:spPr/>
        <p:txBody>
          <a:bodyPr/>
          <a:lstStyle/>
          <a:p>
            <a:fld id="{30333441-3240-364F-93B3-2221263A6CCB}" type="datetimeFigureOut">
              <a:rPr lang="en-US" smtClean="0"/>
              <a:t>8/12/25</a:t>
            </a:fld>
            <a:endParaRPr lang="en-US"/>
          </a:p>
        </p:txBody>
      </p:sp>
      <p:sp>
        <p:nvSpPr>
          <p:cNvPr id="4" name="Footer Placeholder 3">
            <a:extLst>
              <a:ext uri="{FF2B5EF4-FFF2-40B4-BE49-F238E27FC236}">
                <a16:creationId xmlns:a16="http://schemas.microsoft.com/office/drawing/2014/main" id="{C026013F-011D-A13E-EB89-56270F5627C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7ABE31D-D5D8-C49C-6733-CA45F5A43DB6}"/>
              </a:ext>
            </a:extLst>
          </p:cNvPr>
          <p:cNvSpPr>
            <a:spLocks noGrp="1"/>
          </p:cNvSpPr>
          <p:nvPr>
            <p:ph type="sldNum" sz="quarter" idx="12"/>
          </p:nvPr>
        </p:nvSpPr>
        <p:spPr/>
        <p:txBody>
          <a:bodyPr/>
          <a:lstStyle/>
          <a:p>
            <a:fld id="{9B611D1A-8604-514D-AB5C-5A3A46B0EEAB}" type="slidenum">
              <a:rPr lang="en-US" smtClean="0"/>
              <a:t>‹#›</a:t>
            </a:fld>
            <a:endParaRPr lang="en-US"/>
          </a:p>
        </p:txBody>
      </p:sp>
    </p:spTree>
    <p:extLst>
      <p:ext uri="{BB962C8B-B14F-4D97-AF65-F5344CB8AC3E}">
        <p14:creationId xmlns:p14="http://schemas.microsoft.com/office/powerpoint/2010/main" val="7163193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7C7F945-BE13-9038-6504-3CB66353F30C}"/>
              </a:ext>
            </a:extLst>
          </p:cNvPr>
          <p:cNvSpPr>
            <a:spLocks noGrp="1"/>
          </p:cNvSpPr>
          <p:nvPr>
            <p:ph type="dt" sz="half" idx="10"/>
          </p:nvPr>
        </p:nvSpPr>
        <p:spPr/>
        <p:txBody>
          <a:bodyPr/>
          <a:lstStyle/>
          <a:p>
            <a:fld id="{30333441-3240-364F-93B3-2221263A6CCB}" type="datetimeFigureOut">
              <a:rPr lang="en-US" smtClean="0"/>
              <a:t>8/12/25</a:t>
            </a:fld>
            <a:endParaRPr lang="en-US"/>
          </a:p>
        </p:txBody>
      </p:sp>
      <p:sp>
        <p:nvSpPr>
          <p:cNvPr id="3" name="Footer Placeholder 2">
            <a:extLst>
              <a:ext uri="{FF2B5EF4-FFF2-40B4-BE49-F238E27FC236}">
                <a16:creationId xmlns:a16="http://schemas.microsoft.com/office/drawing/2014/main" id="{B47532EE-66D6-912C-4AF8-42681F10CAC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130EB57-BEA7-4701-6CF2-1E31046091F3}"/>
              </a:ext>
            </a:extLst>
          </p:cNvPr>
          <p:cNvSpPr>
            <a:spLocks noGrp="1"/>
          </p:cNvSpPr>
          <p:nvPr>
            <p:ph type="sldNum" sz="quarter" idx="12"/>
          </p:nvPr>
        </p:nvSpPr>
        <p:spPr/>
        <p:txBody>
          <a:bodyPr/>
          <a:lstStyle/>
          <a:p>
            <a:fld id="{9B611D1A-8604-514D-AB5C-5A3A46B0EEAB}" type="slidenum">
              <a:rPr lang="en-US" smtClean="0"/>
              <a:t>‹#›</a:t>
            </a:fld>
            <a:endParaRPr lang="en-US"/>
          </a:p>
        </p:txBody>
      </p:sp>
    </p:spTree>
    <p:extLst>
      <p:ext uri="{BB962C8B-B14F-4D97-AF65-F5344CB8AC3E}">
        <p14:creationId xmlns:p14="http://schemas.microsoft.com/office/powerpoint/2010/main" val="32080171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C3E462-505A-F050-3229-7E075B3D3FC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89CB368-A255-B880-49B7-AF355336740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EDCD553-1547-B1B5-529E-FAA83ACC481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CFC43DA-F997-31E7-C1F0-B3231148DC9A}"/>
              </a:ext>
            </a:extLst>
          </p:cNvPr>
          <p:cNvSpPr>
            <a:spLocks noGrp="1"/>
          </p:cNvSpPr>
          <p:nvPr>
            <p:ph type="dt" sz="half" idx="10"/>
          </p:nvPr>
        </p:nvSpPr>
        <p:spPr/>
        <p:txBody>
          <a:bodyPr/>
          <a:lstStyle/>
          <a:p>
            <a:fld id="{30333441-3240-364F-93B3-2221263A6CCB}" type="datetimeFigureOut">
              <a:rPr lang="en-US" smtClean="0"/>
              <a:t>8/12/25</a:t>
            </a:fld>
            <a:endParaRPr lang="en-US"/>
          </a:p>
        </p:txBody>
      </p:sp>
      <p:sp>
        <p:nvSpPr>
          <p:cNvPr id="6" name="Footer Placeholder 5">
            <a:extLst>
              <a:ext uri="{FF2B5EF4-FFF2-40B4-BE49-F238E27FC236}">
                <a16:creationId xmlns:a16="http://schemas.microsoft.com/office/drawing/2014/main" id="{AEFABDA4-6200-FD3B-70DF-63DE0367BCF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6901379-B5D4-B718-4B18-E4FAD71F1978}"/>
              </a:ext>
            </a:extLst>
          </p:cNvPr>
          <p:cNvSpPr>
            <a:spLocks noGrp="1"/>
          </p:cNvSpPr>
          <p:nvPr>
            <p:ph type="sldNum" sz="quarter" idx="12"/>
          </p:nvPr>
        </p:nvSpPr>
        <p:spPr/>
        <p:txBody>
          <a:bodyPr/>
          <a:lstStyle/>
          <a:p>
            <a:fld id="{9B611D1A-8604-514D-AB5C-5A3A46B0EEAB}" type="slidenum">
              <a:rPr lang="en-US" smtClean="0"/>
              <a:t>‹#›</a:t>
            </a:fld>
            <a:endParaRPr lang="en-US"/>
          </a:p>
        </p:txBody>
      </p:sp>
    </p:spTree>
    <p:extLst>
      <p:ext uri="{BB962C8B-B14F-4D97-AF65-F5344CB8AC3E}">
        <p14:creationId xmlns:p14="http://schemas.microsoft.com/office/powerpoint/2010/main" val="33810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E4507D-F7B9-7AF9-EEE5-F381DB7DA17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A9D79B2-3B42-85C9-5BE1-8CCE72F7313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E7229AC-0754-38CA-771D-7D65E5A9FC9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EF719A0-3E2C-7F15-1C44-C10C56E71D88}"/>
              </a:ext>
            </a:extLst>
          </p:cNvPr>
          <p:cNvSpPr>
            <a:spLocks noGrp="1"/>
          </p:cNvSpPr>
          <p:nvPr>
            <p:ph type="dt" sz="half" idx="10"/>
          </p:nvPr>
        </p:nvSpPr>
        <p:spPr/>
        <p:txBody>
          <a:bodyPr/>
          <a:lstStyle/>
          <a:p>
            <a:fld id="{30333441-3240-364F-93B3-2221263A6CCB}" type="datetimeFigureOut">
              <a:rPr lang="en-US" smtClean="0"/>
              <a:t>8/12/25</a:t>
            </a:fld>
            <a:endParaRPr lang="en-US"/>
          </a:p>
        </p:txBody>
      </p:sp>
      <p:sp>
        <p:nvSpPr>
          <p:cNvPr id="6" name="Footer Placeholder 5">
            <a:extLst>
              <a:ext uri="{FF2B5EF4-FFF2-40B4-BE49-F238E27FC236}">
                <a16:creationId xmlns:a16="http://schemas.microsoft.com/office/drawing/2014/main" id="{C155B89F-A2DC-76D4-9832-9EBEC61F137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03130BB-9BA9-3384-A008-90D416C649F4}"/>
              </a:ext>
            </a:extLst>
          </p:cNvPr>
          <p:cNvSpPr>
            <a:spLocks noGrp="1"/>
          </p:cNvSpPr>
          <p:nvPr>
            <p:ph type="sldNum" sz="quarter" idx="12"/>
          </p:nvPr>
        </p:nvSpPr>
        <p:spPr/>
        <p:txBody>
          <a:bodyPr/>
          <a:lstStyle/>
          <a:p>
            <a:fld id="{9B611D1A-8604-514D-AB5C-5A3A46B0EEAB}" type="slidenum">
              <a:rPr lang="en-US" smtClean="0"/>
              <a:t>‹#›</a:t>
            </a:fld>
            <a:endParaRPr lang="en-US"/>
          </a:p>
        </p:txBody>
      </p:sp>
    </p:spTree>
    <p:extLst>
      <p:ext uri="{BB962C8B-B14F-4D97-AF65-F5344CB8AC3E}">
        <p14:creationId xmlns:p14="http://schemas.microsoft.com/office/powerpoint/2010/main" val="6380331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FC9B7BA-A853-2876-C518-20920D820C9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2E84989-15D0-EE94-45D8-6A3E00A79BA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5E7A967-DB8B-6FB4-3C37-8735FA6C51B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30333441-3240-364F-93B3-2221263A6CCB}" type="datetimeFigureOut">
              <a:rPr lang="en-US" smtClean="0"/>
              <a:t>8/12/25</a:t>
            </a:fld>
            <a:endParaRPr lang="en-US"/>
          </a:p>
        </p:txBody>
      </p:sp>
      <p:sp>
        <p:nvSpPr>
          <p:cNvPr id="5" name="Footer Placeholder 4">
            <a:extLst>
              <a:ext uri="{FF2B5EF4-FFF2-40B4-BE49-F238E27FC236}">
                <a16:creationId xmlns:a16="http://schemas.microsoft.com/office/drawing/2014/main" id="{E0E38113-1B19-3C12-1AB0-B7EFEB8FB31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86BF155B-2B5C-B7FB-C88A-2B7FA99F48B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9B611D1A-8604-514D-AB5C-5A3A46B0EEAB}" type="slidenum">
              <a:rPr lang="en-US" smtClean="0"/>
              <a:t>‹#›</a:t>
            </a:fld>
            <a:endParaRPr lang="en-US"/>
          </a:p>
        </p:txBody>
      </p:sp>
    </p:spTree>
    <p:extLst>
      <p:ext uri="{BB962C8B-B14F-4D97-AF65-F5344CB8AC3E}">
        <p14:creationId xmlns:p14="http://schemas.microsoft.com/office/powerpoint/2010/main" val="262125301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Subtraction from 18</a:t>
            </a:r>
            <a:br>
              <a:rPr lang="en-US" dirty="0"/>
            </a:br>
            <a:br>
              <a:rPr lang="en-US" dirty="0"/>
            </a:br>
            <a:r>
              <a:rPr lang="en-US"/>
              <a:t>Lesson 14</a:t>
            </a:r>
            <a:endParaRPr lang="en-US" dirty="0"/>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04124095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428178"/>
            <a:ext cx="10002644" cy="5016758"/>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Today we are going to do some warming up by practicing our math facts. You will be given 2 minutes to do as many problems as you can. Start at the top and </a:t>
            </a:r>
            <a:r>
              <a:rPr lang="en-US" sz="3200" dirty="0">
                <a:solidFill>
                  <a:srgbClr val="212121"/>
                </a:solidFill>
                <a:latin typeface="Calibri" panose="020F0502020204030204" pitchFamily="34" charset="0"/>
              </a:rPr>
              <a:t>work across the page. </a:t>
            </a:r>
            <a:r>
              <a:rPr lang="en-US" sz="3200" b="0" i="0" u="none" strike="noStrike" dirty="0">
                <a:solidFill>
                  <a:srgbClr val="212121"/>
                </a:solidFill>
                <a:effectLst/>
                <a:latin typeface="Calibri" panose="020F0502020204030204" pitchFamily="34" charset="0"/>
              </a:rPr>
              <a:t>Do not skip problems and do your best to correctly complete as many problems as possible. </a:t>
            </a:r>
            <a:r>
              <a:rPr lang="en-US" sz="3200" dirty="0">
                <a:solidFill>
                  <a:srgbClr val="212121"/>
                </a:solidFill>
                <a:latin typeface="Calibri" panose="020F0502020204030204" pitchFamily="34" charset="0"/>
              </a:rPr>
              <a:t>Ready. Begin</a:t>
            </a:r>
          </a:p>
          <a:p>
            <a:pPr algn="ctr"/>
            <a:endParaRPr lang="en-US" sz="3200" dirty="0">
              <a:solidFill>
                <a:srgbClr val="212121"/>
              </a:solidFill>
              <a:latin typeface="Calibri" panose="020F0502020204030204" pitchFamily="34" charset="0"/>
            </a:endParaRPr>
          </a:p>
          <a:p>
            <a:pPr algn="ctr"/>
            <a:r>
              <a:rPr lang="en-US" sz="3200" dirty="0">
                <a:solidFill>
                  <a:srgbClr val="212121"/>
                </a:solidFill>
                <a:latin typeface="Calibri" panose="020F0502020204030204" pitchFamily="34" charset="0"/>
              </a:rPr>
              <a:t>Stop. Turn to the next page and let’s do this again. Ready Begin.</a:t>
            </a:r>
          </a:p>
          <a:p>
            <a:pPr algn="ctr"/>
            <a:endParaRPr lang="en-US" sz="3200" dirty="0"/>
          </a:p>
        </p:txBody>
      </p:sp>
      <p:pic>
        <p:nvPicPr>
          <p:cNvPr id="19" name="Audio 18">
            <a:extLst>
              <a:ext uri="{FF2B5EF4-FFF2-40B4-BE49-F238E27FC236}">
                <a16:creationId xmlns:a16="http://schemas.microsoft.com/office/drawing/2014/main" id="{CD5C2518-724B-1D49-17BF-8494794CB20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74294131"/>
      </p:ext>
    </p:extLst>
  </p:cSld>
  <p:clrMapOvr>
    <a:masterClrMapping/>
  </p:clrMapOvr>
  <mc:AlternateContent xmlns:mc="http://schemas.openxmlformats.org/markup-compatibility/2006" xmlns:p14="http://schemas.microsoft.com/office/powerpoint/2010/main">
    <mc:Choice Requires="p14">
      <p:transition spd="slow" p14:dur="2000" advTm="272147"/>
    </mc:Choice>
    <mc:Fallback xmlns="">
      <p:transition spd="slow" advTm="27214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9"/>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206</Words>
  <Application>Microsoft Macintosh PowerPoint</Application>
  <PresentationFormat>Widescreen</PresentationFormat>
  <Paragraphs>8</Paragraphs>
  <Slides>3</Slides>
  <Notes>0</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Aptos</vt:lpstr>
      <vt:lpstr>Aptos Display</vt:lpstr>
      <vt:lpstr>Arial</vt:lpstr>
      <vt:lpstr>Calibri</vt:lpstr>
      <vt:lpstr>Times New Roman</vt:lpstr>
      <vt:lpstr>Office Theme</vt:lpstr>
      <vt:lpstr>Subtraction from 18  Lesson 14</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2025-08-12T18:59:36Z</dcterms:created>
  <dcterms:modified xsi:type="dcterms:W3CDTF">2025-08-12T19:00:04Z</dcterms:modified>
</cp:coreProperties>
</file>