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1" r:id="rId4"/>
    <p:sldId id="312" r:id="rId5"/>
    <p:sldId id="313" r:id="rId6"/>
    <p:sldId id="314" r:id="rId7"/>
    <p:sldId id="315" r:id="rId8"/>
    <p:sldId id="316" r:id="rId9"/>
    <p:sldId id="317" r:id="rId10"/>
    <p:sldId id="318"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555"/>
    <p:restoredTop sz="91429"/>
  </p:normalViewPr>
  <p:slideViewPr>
    <p:cSldViewPr snapToGrid="0">
      <p:cViewPr varScale="1">
        <p:scale>
          <a:sx n="41" d="100"/>
          <a:sy n="41" d="100"/>
        </p:scale>
        <p:origin x="85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45212-84CB-0502-03AE-58467914AF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A659A57-E1FA-1E68-D0CA-4F579F2037F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E2EDE26-EF26-6438-57E9-C6EABA0B8BF4}"/>
              </a:ext>
            </a:extLst>
          </p:cNvPr>
          <p:cNvSpPr>
            <a:spLocks noGrp="1"/>
          </p:cNvSpPr>
          <p:nvPr>
            <p:ph type="dt" sz="half" idx="10"/>
          </p:nvPr>
        </p:nvSpPr>
        <p:spPr/>
        <p:txBody>
          <a:bodyPr/>
          <a:lstStyle/>
          <a:p>
            <a:fld id="{9E7A46AA-72AD-2943-A1AC-E583024D30AE}" type="datetimeFigureOut">
              <a:rPr lang="en-US" smtClean="0"/>
              <a:t>8/12/25</a:t>
            </a:fld>
            <a:endParaRPr lang="en-US"/>
          </a:p>
        </p:txBody>
      </p:sp>
      <p:sp>
        <p:nvSpPr>
          <p:cNvPr id="5" name="Footer Placeholder 4">
            <a:extLst>
              <a:ext uri="{FF2B5EF4-FFF2-40B4-BE49-F238E27FC236}">
                <a16:creationId xmlns:a16="http://schemas.microsoft.com/office/drawing/2014/main" id="{F1581285-21CD-2A8A-55C0-05D39BFFB4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20D38D-3604-CBEB-ECCA-7CB2E299A39F}"/>
              </a:ext>
            </a:extLst>
          </p:cNvPr>
          <p:cNvSpPr>
            <a:spLocks noGrp="1"/>
          </p:cNvSpPr>
          <p:nvPr>
            <p:ph type="sldNum" sz="quarter" idx="12"/>
          </p:nvPr>
        </p:nvSpPr>
        <p:spPr/>
        <p:txBody>
          <a:bodyPr/>
          <a:lstStyle/>
          <a:p>
            <a:fld id="{F7FF2271-3DC4-4945-AF75-D50D4A7105CA}" type="slidenum">
              <a:rPr lang="en-US" smtClean="0"/>
              <a:t>‹#›</a:t>
            </a:fld>
            <a:endParaRPr lang="en-US"/>
          </a:p>
        </p:txBody>
      </p:sp>
    </p:spTree>
    <p:extLst>
      <p:ext uri="{BB962C8B-B14F-4D97-AF65-F5344CB8AC3E}">
        <p14:creationId xmlns:p14="http://schemas.microsoft.com/office/powerpoint/2010/main" val="3278665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D3C6D-FBFB-409E-AF62-79476AEC993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B32CAEF-5847-BFB0-5B2C-8B8D4C16F69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23F9F0-C1F9-7E1A-1670-F7CA6B415BE2}"/>
              </a:ext>
            </a:extLst>
          </p:cNvPr>
          <p:cNvSpPr>
            <a:spLocks noGrp="1"/>
          </p:cNvSpPr>
          <p:nvPr>
            <p:ph type="dt" sz="half" idx="10"/>
          </p:nvPr>
        </p:nvSpPr>
        <p:spPr/>
        <p:txBody>
          <a:bodyPr/>
          <a:lstStyle/>
          <a:p>
            <a:fld id="{9E7A46AA-72AD-2943-A1AC-E583024D30AE}" type="datetimeFigureOut">
              <a:rPr lang="en-US" smtClean="0"/>
              <a:t>8/12/25</a:t>
            </a:fld>
            <a:endParaRPr lang="en-US"/>
          </a:p>
        </p:txBody>
      </p:sp>
      <p:sp>
        <p:nvSpPr>
          <p:cNvPr id="5" name="Footer Placeholder 4">
            <a:extLst>
              <a:ext uri="{FF2B5EF4-FFF2-40B4-BE49-F238E27FC236}">
                <a16:creationId xmlns:a16="http://schemas.microsoft.com/office/drawing/2014/main" id="{EF433595-6380-A44B-E54F-448922C5FC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FEBDDE-D479-673E-4AA5-BCCA6812D6BB}"/>
              </a:ext>
            </a:extLst>
          </p:cNvPr>
          <p:cNvSpPr>
            <a:spLocks noGrp="1"/>
          </p:cNvSpPr>
          <p:nvPr>
            <p:ph type="sldNum" sz="quarter" idx="12"/>
          </p:nvPr>
        </p:nvSpPr>
        <p:spPr/>
        <p:txBody>
          <a:bodyPr/>
          <a:lstStyle/>
          <a:p>
            <a:fld id="{F7FF2271-3DC4-4945-AF75-D50D4A7105CA}" type="slidenum">
              <a:rPr lang="en-US" smtClean="0"/>
              <a:t>‹#›</a:t>
            </a:fld>
            <a:endParaRPr lang="en-US"/>
          </a:p>
        </p:txBody>
      </p:sp>
    </p:spTree>
    <p:extLst>
      <p:ext uri="{BB962C8B-B14F-4D97-AF65-F5344CB8AC3E}">
        <p14:creationId xmlns:p14="http://schemas.microsoft.com/office/powerpoint/2010/main" val="41635487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722CB8-CB9C-AA7C-2F7D-B84ACF8D75A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715BE60-E952-8001-FF4A-A2A45EBFC48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52991A-16B1-E183-7759-1960EC20D214}"/>
              </a:ext>
            </a:extLst>
          </p:cNvPr>
          <p:cNvSpPr>
            <a:spLocks noGrp="1"/>
          </p:cNvSpPr>
          <p:nvPr>
            <p:ph type="dt" sz="half" idx="10"/>
          </p:nvPr>
        </p:nvSpPr>
        <p:spPr/>
        <p:txBody>
          <a:bodyPr/>
          <a:lstStyle/>
          <a:p>
            <a:fld id="{9E7A46AA-72AD-2943-A1AC-E583024D30AE}" type="datetimeFigureOut">
              <a:rPr lang="en-US" smtClean="0"/>
              <a:t>8/12/25</a:t>
            </a:fld>
            <a:endParaRPr lang="en-US"/>
          </a:p>
        </p:txBody>
      </p:sp>
      <p:sp>
        <p:nvSpPr>
          <p:cNvPr id="5" name="Footer Placeholder 4">
            <a:extLst>
              <a:ext uri="{FF2B5EF4-FFF2-40B4-BE49-F238E27FC236}">
                <a16:creationId xmlns:a16="http://schemas.microsoft.com/office/drawing/2014/main" id="{4D79CA17-033E-2D7E-714B-EEDBBAE75B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642E8E-646B-B2A7-3C32-8A7CF3E8A2E9}"/>
              </a:ext>
            </a:extLst>
          </p:cNvPr>
          <p:cNvSpPr>
            <a:spLocks noGrp="1"/>
          </p:cNvSpPr>
          <p:nvPr>
            <p:ph type="sldNum" sz="quarter" idx="12"/>
          </p:nvPr>
        </p:nvSpPr>
        <p:spPr/>
        <p:txBody>
          <a:bodyPr/>
          <a:lstStyle/>
          <a:p>
            <a:fld id="{F7FF2271-3DC4-4945-AF75-D50D4A7105CA}" type="slidenum">
              <a:rPr lang="en-US" smtClean="0"/>
              <a:t>‹#›</a:t>
            </a:fld>
            <a:endParaRPr lang="en-US"/>
          </a:p>
        </p:txBody>
      </p:sp>
    </p:spTree>
    <p:extLst>
      <p:ext uri="{BB962C8B-B14F-4D97-AF65-F5344CB8AC3E}">
        <p14:creationId xmlns:p14="http://schemas.microsoft.com/office/powerpoint/2010/main" val="1558365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583B8-EDC1-9894-7A96-3F593503C11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9CD516F-711E-ACE8-289C-55C63B3F12E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3E1F69-ED02-6C93-52BC-1C2F356DD44E}"/>
              </a:ext>
            </a:extLst>
          </p:cNvPr>
          <p:cNvSpPr>
            <a:spLocks noGrp="1"/>
          </p:cNvSpPr>
          <p:nvPr>
            <p:ph type="dt" sz="half" idx="10"/>
          </p:nvPr>
        </p:nvSpPr>
        <p:spPr/>
        <p:txBody>
          <a:bodyPr/>
          <a:lstStyle/>
          <a:p>
            <a:fld id="{9E7A46AA-72AD-2943-A1AC-E583024D30AE}" type="datetimeFigureOut">
              <a:rPr lang="en-US" smtClean="0"/>
              <a:t>8/12/25</a:t>
            </a:fld>
            <a:endParaRPr lang="en-US"/>
          </a:p>
        </p:txBody>
      </p:sp>
      <p:sp>
        <p:nvSpPr>
          <p:cNvPr id="5" name="Footer Placeholder 4">
            <a:extLst>
              <a:ext uri="{FF2B5EF4-FFF2-40B4-BE49-F238E27FC236}">
                <a16:creationId xmlns:a16="http://schemas.microsoft.com/office/drawing/2014/main" id="{8413D607-45D2-87AA-3393-C3AE908361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A7A0F9-EEF4-33FF-D04E-017678EF8BCD}"/>
              </a:ext>
            </a:extLst>
          </p:cNvPr>
          <p:cNvSpPr>
            <a:spLocks noGrp="1"/>
          </p:cNvSpPr>
          <p:nvPr>
            <p:ph type="sldNum" sz="quarter" idx="12"/>
          </p:nvPr>
        </p:nvSpPr>
        <p:spPr/>
        <p:txBody>
          <a:bodyPr/>
          <a:lstStyle/>
          <a:p>
            <a:fld id="{F7FF2271-3DC4-4945-AF75-D50D4A7105CA}" type="slidenum">
              <a:rPr lang="en-US" smtClean="0"/>
              <a:t>‹#›</a:t>
            </a:fld>
            <a:endParaRPr lang="en-US"/>
          </a:p>
        </p:txBody>
      </p:sp>
    </p:spTree>
    <p:extLst>
      <p:ext uri="{BB962C8B-B14F-4D97-AF65-F5344CB8AC3E}">
        <p14:creationId xmlns:p14="http://schemas.microsoft.com/office/powerpoint/2010/main" val="467307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AC65D-CDCF-F5B8-D1ED-1CFD24999DA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2932CD5-CB19-5C39-99B6-DF1160260E6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384CA42-3C06-D0DE-AEF8-0F8CEC09A915}"/>
              </a:ext>
            </a:extLst>
          </p:cNvPr>
          <p:cNvSpPr>
            <a:spLocks noGrp="1"/>
          </p:cNvSpPr>
          <p:nvPr>
            <p:ph type="dt" sz="half" idx="10"/>
          </p:nvPr>
        </p:nvSpPr>
        <p:spPr/>
        <p:txBody>
          <a:bodyPr/>
          <a:lstStyle/>
          <a:p>
            <a:fld id="{9E7A46AA-72AD-2943-A1AC-E583024D30AE}" type="datetimeFigureOut">
              <a:rPr lang="en-US" smtClean="0"/>
              <a:t>8/12/25</a:t>
            </a:fld>
            <a:endParaRPr lang="en-US"/>
          </a:p>
        </p:txBody>
      </p:sp>
      <p:sp>
        <p:nvSpPr>
          <p:cNvPr id="5" name="Footer Placeholder 4">
            <a:extLst>
              <a:ext uri="{FF2B5EF4-FFF2-40B4-BE49-F238E27FC236}">
                <a16:creationId xmlns:a16="http://schemas.microsoft.com/office/drawing/2014/main" id="{5B9DE382-DC43-E405-799A-5ED1BC8BA6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C46629-BD3B-25A2-B3C0-74905B23AB7D}"/>
              </a:ext>
            </a:extLst>
          </p:cNvPr>
          <p:cNvSpPr>
            <a:spLocks noGrp="1"/>
          </p:cNvSpPr>
          <p:nvPr>
            <p:ph type="sldNum" sz="quarter" idx="12"/>
          </p:nvPr>
        </p:nvSpPr>
        <p:spPr/>
        <p:txBody>
          <a:bodyPr/>
          <a:lstStyle/>
          <a:p>
            <a:fld id="{F7FF2271-3DC4-4945-AF75-D50D4A7105CA}" type="slidenum">
              <a:rPr lang="en-US" smtClean="0"/>
              <a:t>‹#›</a:t>
            </a:fld>
            <a:endParaRPr lang="en-US"/>
          </a:p>
        </p:txBody>
      </p:sp>
    </p:spTree>
    <p:extLst>
      <p:ext uri="{BB962C8B-B14F-4D97-AF65-F5344CB8AC3E}">
        <p14:creationId xmlns:p14="http://schemas.microsoft.com/office/powerpoint/2010/main" val="26549526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08CEA-7361-1539-DD34-8E941DD0725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2CB032D-F618-4124-15DC-937FEC02289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7A5DA78-7F7A-2E0D-3D7F-B21B9B58AA8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2B6DC7F-0249-69BC-9035-5A26E6B96DA3}"/>
              </a:ext>
            </a:extLst>
          </p:cNvPr>
          <p:cNvSpPr>
            <a:spLocks noGrp="1"/>
          </p:cNvSpPr>
          <p:nvPr>
            <p:ph type="dt" sz="half" idx="10"/>
          </p:nvPr>
        </p:nvSpPr>
        <p:spPr/>
        <p:txBody>
          <a:bodyPr/>
          <a:lstStyle/>
          <a:p>
            <a:fld id="{9E7A46AA-72AD-2943-A1AC-E583024D30AE}" type="datetimeFigureOut">
              <a:rPr lang="en-US" smtClean="0"/>
              <a:t>8/12/25</a:t>
            </a:fld>
            <a:endParaRPr lang="en-US"/>
          </a:p>
        </p:txBody>
      </p:sp>
      <p:sp>
        <p:nvSpPr>
          <p:cNvPr id="6" name="Footer Placeholder 5">
            <a:extLst>
              <a:ext uri="{FF2B5EF4-FFF2-40B4-BE49-F238E27FC236}">
                <a16:creationId xmlns:a16="http://schemas.microsoft.com/office/drawing/2014/main" id="{C924ECD3-54B8-303C-12AA-30478DC8C5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5A5674-6FBC-F941-BE27-E29C1F55C8BA}"/>
              </a:ext>
            </a:extLst>
          </p:cNvPr>
          <p:cNvSpPr>
            <a:spLocks noGrp="1"/>
          </p:cNvSpPr>
          <p:nvPr>
            <p:ph type="sldNum" sz="quarter" idx="12"/>
          </p:nvPr>
        </p:nvSpPr>
        <p:spPr/>
        <p:txBody>
          <a:bodyPr/>
          <a:lstStyle/>
          <a:p>
            <a:fld id="{F7FF2271-3DC4-4945-AF75-D50D4A7105CA}" type="slidenum">
              <a:rPr lang="en-US" smtClean="0"/>
              <a:t>‹#›</a:t>
            </a:fld>
            <a:endParaRPr lang="en-US"/>
          </a:p>
        </p:txBody>
      </p:sp>
    </p:spTree>
    <p:extLst>
      <p:ext uri="{BB962C8B-B14F-4D97-AF65-F5344CB8AC3E}">
        <p14:creationId xmlns:p14="http://schemas.microsoft.com/office/powerpoint/2010/main" val="28469602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8FE22-8A42-D31B-2C80-581C7360B00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E6B308D-D733-5F09-A84C-2EED88FB533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1C919ED-81D5-698F-9036-5F73FB452AB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DAC2D85-429B-CE74-D54A-3604FEFCE5C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82C6DF1-3229-4DA9-8C9D-9C0CA442D7D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8F4BF02-027D-243B-E925-3EAE98EA18BE}"/>
              </a:ext>
            </a:extLst>
          </p:cNvPr>
          <p:cNvSpPr>
            <a:spLocks noGrp="1"/>
          </p:cNvSpPr>
          <p:nvPr>
            <p:ph type="dt" sz="half" idx="10"/>
          </p:nvPr>
        </p:nvSpPr>
        <p:spPr/>
        <p:txBody>
          <a:bodyPr/>
          <a:lstStyle/>
          <a:p>
            <a:fld id="{9E7A46AA-72AD-2943-A1AC-E583024D30AE}" type="datetimeFigureOut">
              <a:rPr lang="en-US" smtClean="0"/>
              <a:t>8/12/25</a:t>
            </a:fld>
            <a:endParaRPr lang="en-US"/>
          </a:p>
        </p:txBody>
      </p:sp>
      <p:sp>
        <p:nvSpPr>
          <p:cNvPr id="8" name="Footer Placeholder 7">
            <a:extLst>
              <a:ext uri="{FF2B5EF4-FFF2-40B4-BE49-F238E27FC236}">
                <a16:creationId xmlns:a16="http://schemas.microsoft.com/office/drawing/2014/main" id="{F777890B-2C5C-CD83-491E-B465B24C10D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9D1FB90-65AE-7AEB-87F3-443F4D0DBD46}"/>
              </a:ext>
            </a:extLst>
          </p:cNvPr>
          <p:cNvSpPr>
            <a:spLocks noGrp="1"/>
          </p:cNvSpPr>
          <p:nvPr>
            <p:ph type="sldNum" sz="quarter" idx="12"/>
          </p:nvPr>
        </p:nvSpPr>
        <p:spPr/>
        <p:txBody>
          <a:bodyPr/>
          <a:lstStyle/>
          <a:p>
            <a:fld id="{F7FF2271-3DC4-4945-AF75-D50D4A7105CA}" type="slidenum">
              <a:rPr lang="en-US" smtClean="0"/>
              <a:t>‹#›</a:t>
            </a:fld>
            <a:endParaRPr lang="en-US"/>
          </a:p>
        </p:txBody>
      </p:sp>
    </p:spTree>
    <p:extLst>
      <p:ext uri="{BB962C8B-B14F-4D97-AF65-F5344CB8AC3E}">
        <p14:creationId xmlns:p14="http://schemas.microsoft.com/office/powerpoint/2010/main" val="6106247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332D0-6309-2B08-EA3B-3A87FB0CA37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6ACC30F-820C-A421-5487-39B88774C68E}"/>
              </a:ext>
            </a:extLst>
          </p:cNvPr>
          <p:cNvSpPr>
            <a:spLocks noGrp="1"/>
          </p:cNvSpPr>
          <p:nvPr>
            <p:ph type="dt" sz="half" idx="10"/>
          </p:nvPr>
        </p:nvSpPr>
        <p:spPr/>
        <p:txBody>
          <a:bodyPr/>
          <a:lstStyle/>
          <a:p>
            <a:fld id="{9E7A46AA-72AD-2943-A1AC-E583024D30AE}" type="datetimeFigureOut">
              <a:rPr lang="en-US" smtClean="0"/>
              <a:t>8/12/25</a:t>
            </a:fld>
            <a:endParaRPr lang="en-US"/>
          </a:p>
        </p:txBody>
      </p:sp>
      <p:sp>
        <p:nvSpPr>
          <p:cNvPr id="4" name="Footer Placeholder 3">
            <a:extLst>
              <a:ext uri="{FF2B5EF4-FFF2-40B4-BE49-F238E27FC236}">
                <a16:creationId xmlns:a16="http://schemas.microsoft.com/office/drawing/2014/main" id="{72544C34-9F3A-EE3D-F6D5-5CEFADF5871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083B7A0-1403-35B9-4557-83E9C2A64D98}"/>
              </a:ext>
            </a:extLst>
          </p:cNvPr>
          <p:cNvSpPr>
            <a:spLocks noGrp="1"/>
          </p:cNvSpPr>
          <p:nvPr>
            <p:ph type="sldNum" sz="quarter" idx="12"/>
          </p:nvPr>
        </p:nvSpPr>
        <p:spPr/>
        <p:txBody>
          <a:bodyPr/>
          <a:lstStyle/>
          <a:p>
            <a:fld id="{F7FF2271-3DC4-4945-AF75-D50D4A7105CA}" type="slidenum">
              <a:rPr lang="en-US" smtClean="0"/>
              <a:t>‹#›</a:t>
            </a:fld>
            <a:endParaRPr lang="en-US"/>
          </a:p>
        </p:txBody>
      </p:sp>
    </p:spTree>
    <p:extLst>
      <p:ext uri="{BB962C8B-B14F-4D97-AF65-F5344CB8AC3E}">
        <p14:creationId xmlns:p14="http://schemas.microsoft.com/office/powerpoint/2010/main" val="22835598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0E0CD1-120F-AF01-2AA4-09BC18C87E85}"/>
              </a:ext>
            </a:extLst>
          </p:cNvPr>
          <p:cNvSpPr>
            <a:spLocks noGrp="1"/>
          </p:cNvSpPr>
          <p:nvPr>
            <p:ph type="dt" sz="half" idx="10"/>
          </p:nvPr>
        </p:nvSpPr>
        <p:spPr/>
        <p:txBody>
          <a:bodyPr/>
          <a:lstStyle/>
          <a:p>
            <a:fld id="{9E7A46AA-72AD-2943-A1AC-E583024D30AE}" type="datetimeFigureOut">
              <a:rPr lang="en-US" smtClean="0"/>
              <a:t>8/12/25</a:t>
            </a:fld>
            <a:endParaRPr lang="en-US"/>
          </a:p>
        </p:txBody>
      </p:sp>
      <p:sp>
        <p:nvSpPr>
          <p:cNvPr id="3" name="Footer Placeholder 2">
            <a:extLst>
              <a:ext uri="{FF2B5EF4-FFF2-40B4-BE49-F238E27FC236}">
                <a16:creationId xmlns:a16="http://schemas.microsoft.com/office/drawing/2014/main" id="{21F317A6-0C8C-6113-56D6-9018650C0BC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A8E375-552A-428F-DC3E-5844F25E569A}"/>
              </a:ext>
            </a:extLst>
          </p:cNvPr>
          <p:cNvSpPr>
            <a:spLocks noGrp="1"/>
          </p:cNvSpPr>
          <p:nvPr>
            <p:ph type="sldNum" sz="quarter" idx="12"/>
          </p:nvPr>
        </p:nvSpPr>
        <p:spPr/>
        <p:txBody>
          <a:bodyPr/>
          <a:lstStyle/>
          <a:p>
            <a:fld id="{F7FF2271-3DC4-4945-AF75-D50D4A7105CA}" type="slidenum">
              <a:rPr lang="en-US" smtClean="0"/>
              <a:t>‹#›</a:t>
            </a:fld>
            <a:endParaRPr lang="en-US"/>
          </a:p>
        </p:txBody>
      </p:sp>
    </p:spTree>
    <p:extLst>
      <p:ext uri="{BB962C8B-B14F-4D97-AF65-F5344CB8AC3E}">
        <p14:creationId xmlns:p14="http://schemas.microsoft.com/office/powerpoint/2010/main" val="3603602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805FF-BF0B-97A6-B3A3-E6249B4BA5F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CE413E8-0CC5-0BC9-35B1-0575A9AAF0E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267636-AB42-7629-9F84-349ED943717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98AD562-9CDC-30D3-D508-5B257F01119F}"/>
              </a:ext>
            </a:extLst>
          </p:cNvPr>
          <p:cNvSpPr>
            <a:spLocks noGrp="1"/>
          </p:cNvSpPr>
          <p:nvPr>
            <p:ph type="dt" sz="half" idx="10"/>
          </p:nvPr>
        </p:nvSpPr>
        <p:spPr/>
        <p:txBody>
          <a:bodyPr/>
          <a:lstStyle/>
          <a:p>
            <a:fld id="{9E7A46AA-72AD-2943-A1AC-E583024D30AE}" type="datetimeFigureOut">
              <a:rPr lang="en-US" smtClean="0"/>
              <a:t>8/12/25</a:t>
            </a:fld>
            <a:endParaRPr lang="en-US"/>
          </a:p>
        </p:txBody>
      </p:sp>
      <p:sp>
        <p:nvSpPr>
          <p:cNvPr id="6" name="Footer Placeholder 5">
            <a:extLst>
              <a:ext uri="{FF2B5EF4-FFF2-40B4-BE49-F238E27FC236}">
                <a16:creationId xmlns:a16="http://schemas.microsoft.com/office/drawing/2014/main" id="{902D8030-6232-A272-BD5E-4025F8536C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330883-0E53-14EB-4679-9954096AB80C}"/>
              </a:ext>
            </a:extLst>
          </p:cNvPr>
          <p:cNvSpPr>
            <a:spLocks noGrp="1"/>
          </p:cNvSpPr>
          <p:nvPr>
            <p:ph type="sldNum" sz="quarter" idx="12"/>
          </p:nvPr>
        </p:nvSpPr>
        <p:spPr/>
        <p:txBody>
          <a:bodyPr/>
          <a:lstStyle/>
          <a:p>
            <a:fld id="{F7FF2271-3DC4-4945-AF75-D50D4A7105CA}" type="slidenum">
              <a:rPr lang="en-US" smtClean="0"/>
              <a:t>‹#›</a:t>
            </a:fld>
            <a:endParaRPr lang="en-US"/>
          </a:p>
        </p:txBody>
      </p:sp>
    </p:spTree>
    <p:extLst>
      <p:ext uri="{BB962C8B-B14F-4D97-AF65-F5344CB8AC3E}">
        <p14:creationId xmlns:p14="http://schemas.microsoft.com/office/powerpoint/2010/main" val="39556628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D8D5E-E1A3-A1A6-EF95-80FA926827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3A5F0FD-D71B-6CAA-566A-6CDD239ACE9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4E73594-E5C6-6B39-E742-3F4A240AD5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2C77578-25D5-EFEE-AA1A-B2D6823DA66F}"/>
              </a:ext>
            </a:extLst>
          </p:cNvPr>
          <p:cNvSpPr>
            <a:spLocks noGrp="1"/>
          </p:cNvSpPr>
          <p:nvPr>
            <p:ph type="dt" sz="half" idx="10"/>
          </p:nvPr>
        </p:nvSpPr>
        <p:spPr/>
        <p:txBody>
          <a:bodyPr/>
          <a:lstStyle/>
          <a:p>
            <a:fld id="{9E7A46AA-72AD-2943-A1AC-E583024D30AE}" type="datetimeFigureOut">
              <a:rPr lang="en-US" smtClean="0"/>
              <a:t>8/12/25</a:t>
            </a:fld>
            <a:endParaRPr lang="en-US"/>
          </a:p>
        </p:txBody>
      </p:sp>
      <p:sp>
        <p:nvSpPr>
          <p:cNvPr id="6" name="Footer Placeholder 5">
            <a:extLst>
              <a:ext uri="{FF2B5EF4-FFF2-40B4-BE49-F238E27FC236}">
                <a16:creationId xmlns:a16="http://schemas.microsoft.com/office/drawing/2014/main" id="{17F82C80-49BA-02F6-A2DF-B2FEF426F4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A5ECF82-440B-0C64-33C5-56863975523A}"/>
              </a:ext>
            </a:extLst>
          </p:cNvPr>
          <p:cNvSpPr>
            <a:spLocks noGrp="1"/>
          </p:cNvSpPr>
          <p:nvPr>
            <p:ph type="sldNum" sz="quarter" idx="12"/>
          </p:nvPr>
        </p:nvSpPr>
        <p:spPr/>
        <p:txBody>
          <a:bodyPr/>
          <a:lstStyle/>
          <a:p>
            <a:fld id="{F7FF2271-3DC4-4945-AF75-D50D4A7105CA}" type="slidenum">
              <a:rPr lang="en-US" smtClean="0"/>
              <a:t>‹#›</a:t>
            </a:fld>
            <a:endParaRPr lang="en-US"/>
          </a:p>
        </p:txBody>
      </p:sp>
    </p:spTree>
    <p:extLst>
      <p:ext uri="{BB962C8B-B14F-4D97-AF65-F5344CB8AC3E}">
        <p14:creationId xmlns:p14="http://schemas.microsoft.com/office/powerpoint/2010/main" val="17105197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C4D21C-05EB-FB85-C1EF-E31997E8C8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3142254-F82F-60BB-E390-8393C2D39C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6F1C9E-7F8C-49DF-79D9-B61B278D2C9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E7A46AA-72AD-2943-A1AC-E583024D30AE}" type="datetimeFigureOut">
              <a:rPr lang="en-US" smtClean="0"/>
              <a:t>8/12/25</a:t>
            </a:fld>
            <a:endParaRPr lang="en-US"/>
          </a:p>
        </p:txBody>
      </p:sp>
      <p:sp>
        <p:nvSpPr>
          <p:cNvPr id="5" name="Footer Placeholder 4">
            <a:extLst>
              <a:ext uri="{FF2B5EF4-FFF2-40B4-BE49-F238E27FC236}">
                <a16:creationId xmlns:a16="http://schemas.microsoft.com/office/drawing/2014/main" id="{834EA212-DE66-3830-0B52-A43F825733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FF6C620-22F7-62E4-6BD7-40796D45718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7FF2271-3DC4-4945-AF75-D50D4A7105CA}" type="slidenum">
              <a:rPr lang="en-US" smtClean="0"/>
              <a:t>‹#›</a:t>
            </a:fld>
            <a:endParaRPr lang="en-US"/>
          </a:p>
        </p:txBody>
      </p:sp>
    </p:spTree>
    <p:extLst>
      <p:ext uri="{BB962C8B-B14F-4D97-AF65-F5344CB8AC3E}">
        <p14:creationId xmlns:p14="http://schemas.microsoft.com/office/powerpoint/2010/main" val="16930713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36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C55D4EB-58BE-EE19-5520-1EDB5862B1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91492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307419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A3DA88D4-809F-76FE-1799-ECDDE1E414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424831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64E972E-D334-209A-0DE9-669267CA34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331780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6C3B1A-652A-17BC-ED2E-72B9C035B5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5A0D15-237F-C707-ACE1-7B5ED39DEDA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F9BB790-7FF2-D8BC-1CAA-219ED0686959}"/>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F7DCE3FD-0FC2-E419-808C-893BC95171C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105423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A22D9-40FA-F0B1-3B47-D0357660299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0F2CD9-8B70-203C-774A-421CCF02BE0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E11EE12-28CB-AEBF-DF0C-0E5F31E5A441}"/>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BB4FE322-2CF2-EA57-AFDC-95EA252BB90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602849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001996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C55D4EB-58BE-EE19-5520-1EDB5862B1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752563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66966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A3DA88D4-809F-76FE-1799-ECDDE1E414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89112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C55D4EB-58BE-EE19-5520-1EDB5862B1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165310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64E972E-D334-209A-0DE9-669267CA34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373664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93E65-9B91-2A22-83E5-87931D4C43C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7E7FFF-E143-EFE6-AFCF-FD29B7A9E3F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6E5AD32-DB21-D558-2309-19812A37A97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618829DC-305E-6E4B-FB39-899742AC751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275536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8222FB-C9E9-F524-5485-3996DDDF18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99CE48-A534-BA3D-5B3D-8383FDC7E90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F90FD5C-175C-26D7-8145-91211BC186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3A9D3709-2369-4B2B-B127-DBBF0BCF2F0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228561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A3DA88D4-809F-76FE-1799-ECDDE1E414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132813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075238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64E972E-D334-209A-0DE9-669267CA34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452848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C55D4EB-58BE-EE19-5520-1EDB5862B1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866343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414557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1" name="Audio 10">
            <a:extLst>
              <a:ext uri="{FF2B5EF4-FFF2-40B4-BE49-F238E27FC236}">
                <a16:creationId xmlns:a16="http://schemas.microsoft.com/office/drawing/2014/main" id="{3E3253C2-119F-E817-06F0-421024D8945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A3DA88D4-809F-76FE-1799-ECDDE1E414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267129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64E972E-D334-209A-0DE9-669267CA34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1" name="Audio 10">
            <a:extLst>
              <a:ext uri="{FF2B5EF4-FFF2-40B4-BE49-F238E27FC236}">
                <a16:creationId xmlns:a16="http://schemas.microsoft.com/office/drawing/2014/main" id="{39592C66-75ED-D226-7A5A-ABA9A7A8D21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C55D4EB-58BE-EE19-5520-1EDB5862B1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1" name="Audio 10">
            <a:extLst>
              <a:ext uri="{FF2B5EF4-FFF2-40B4-BE49-F238E27FC236}">
                <a16:creationId xmlns:a16="http://schemas.microsoft.com/office/drawing/2014/main" id="{3F0CF673-E211-37E3-57FC-BD35DF97C18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A3DA88D4-809F-76FE-1799-ECDDE1E414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2" name="Audio 11">
            <a:extLst>
              <a:ext uri="{FF2B5EF4-FFF2-40B4-BE49-F238E27FC236}">
                <a16:creationId xmlns:a16="http://schemas.microsoft.com/office/drawing/2014/main" id="{2107C1A9-2262-EB2B-35D9-C786F59187B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36</vt:lpstr>
      <vt:lpstr>PowerPoint Presentation</vt:lpstr>
      <vt:lpstr>11 - 4 7 </vt:lpstr>
      <vt:lpstr>11 - 4  </vt:lpstr>
      <vt:lpstr>8 - 2 6 </vt:lpstr>
      <vt:lpstr>8 - 2  </vt:lpstr>
      <vt:lpstr>10 - 7 3 </vt:lpstr>
      <vt:lpstr>10 - 7  </vt:lpstr>
      <vt:lpstr>11 - 2 9 </vt:lpstr>
      <vt:lpstr>11 - 2  </vt:lpstr>
      <vt:lpstr>8 - 2  </vt:lpstr>
      <vt:lpstr>11 - 2  </vt:lpstr>
      <vt:lpstr>10 - 7  </vt:lpstr>
      <vt:lpstr>11 - 4  </vt:lpstr>
      <vt:lpstr>10 - 7  </vt:lpstr>
      <vt:lpstr>11 - 4  </vt:lpstr>
      <vt:lpstr>11 - 2  </vt:lpstr>
      <vt:lpstr>8 - 2  </vt:lpstr>
      <vt:lpstr>11 - 2  </vt:lpstr>
      <vt:lpstr>10 - 7  </vt:lpstr>
      <vt:lpstr>8 - 2  </vt:lpstr>
      <vt:lpstr>11 - 4  </vt:lpstr>
      <vt:lpstr>8 - 2  </vt:lpstr>
      <vt:lpstr>11 - 4  </vt:lpstr>
      <vt:lpstr>10 - 7  </vt:lpstr>
      <vt:lpstr>11 - 2  </vt:lpstr>
      <vt:lpstr>11 - 4  </vt:lpstr>
      <vt:lpstr>8 - 2  </vt:lpstr>
      <vt:lpstr>11 - 2  </vt:lpstr>
      <vt:lpstr>10 - 7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2025-08-12T19:40:46Z</dcterms:created>
  <dcterms:modified xsi:type="dcterms:W3CDTF">2025-08-12T19:42:41Z</dcterms:modified>
</cp:coreProperties>
</file>