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065"/>
    <p:restoredTop sz="92479"/>
  </p:normalViewPr>
  <p:slideViewPr>
    <p:cSldViewPr snapToGrid="0">
      <p:cViewPr varScale="1">
        <p:scale>
          <a:sx n="49" d="100"/>
          <a:sy n="49" d="100"/>
        </p:scale>
        <p:origin x="7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547D-1878-D8DC-9110-4F9C598B86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80E856-AE8B-6EB8-2FCB-3B86A1B109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7DDF442-41CF-9B3A-0AB0-5D8F1D9E6092}"/>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F7E44AEF-5622-A8F2-EDC6-D38DDD87BE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CB4DEE-F480-D102-316E-67886F78C82B}"/>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3462646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A1DD3-26FF-09A3-99BE-1EF8233CD2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C4AFA4-D1D4-691A-9C07-408D90B9BD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D3D782-311D-5C06-2A46-B1FA8C64208C}"/>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4E711AFB-4096-3189-2687-56C30E0F66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E9F86D-5C90-5487-459E-FB890DE30D22}"/>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2396135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11C03-3F74-82E3-5AD6-2352E53773E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4343FC-D4BB-FF83-9B5D-CEAAF4710D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358BB4-12FD-B5FF-DB3C-B875099349A2}"/>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57F7C3F7-7801-81B5-9F6D-7B8A00A66B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A1C61-101D-DC6F-981D-07587919CED2}"/>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3282201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3C558-BB4F-83E0-A318-1D02020435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8ECE7D-51C8-D628-1D89-C8F709D8211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1A7584-6E58-D4EE-D2AD-98C26C4AD177}"/>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8CA82AA9-0FA6-DC92-4837-CCAFAAD250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837C20-BA4E-0D2A-C2AE-B8306173ECC1}"/>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723562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935DA-4CBB-CF11-F6CD-672B9180CD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879B04-47A8-17A0-64EB-3427D149EF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29BF13-DD03-EB0F-1872-DD26401A03F2}"/>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4D930A8D-0234-B905-B09B-395273276C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C499A-CAE1-6DA6-B928-FFF289C05DA9}"/>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1090469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4CF0F-1FD1-0B7F-239B-4249C6BA88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405D02-7890-B367-E1E8-0A78684BEB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D3A215-CC7E-0536-C194-7B5D624646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26D758-93BC-39E6-A2F2-25B8D7B733B5}"/>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6" name="Footer Placeholder 5">
            <a:extLst>
              <a:ext uri="{FF2B5EF4-FFF2-40B4-BE49-F238E27FC236}">
                <a16:creationId xmlns:a16="http://schemas.microsoft.com/office/drawing/2014/main" id="{4C8683C4-7E1E-B920-C2EE-A212ED9C46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92FB1B-1734-20BF-05B4-AD578A0441C9}"/>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3312773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4BCE5-2AC0-7C93-ADAC-D7A7B3241A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D3C6DA-6AA4-26AD-1FEE-8CEAC2929A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704420-D74A-B59A-B24A-D663EA6CE1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0BA284-9D7D-CA25-1A2B-BBE16F5643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6FB20E-9B31-41B5-7D60-177AE0E052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1AD4AD-090F-3487-1404-3D031292E2EB}"/>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8" name="Footer Placeholder 7">
            <a:extLst>
              <a:ext uri="{FF2B5EF4-FFF2-40B4-BE49-F238E27FC236}">
                <a16:creationId xmlns:a16="http://schemas.microsoft.com/office/drawing/2014/main" id="{E5E1E5E0-0ABC-BF96-4DB8-37FEEC733EC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DA6FB7-6D79-6BC9-E694-2367740828E7}"/>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55357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2E554-7484-1911-CFB7-FED81CC3AB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79A008-F607-810B-6F4C-D7E2A7583AA8}"/>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4" name="Footer Placeholder 3">
            <a:extLst>
              <a:ext uri="{FF2B5EF4-FFF2-40B4-BE49-F238E27FC236}">
                <a16:creationId xmlns:a16="http://schemas.microsoft.com/office/drawing/2014/main" id="{8CE46EDA-62EB-89D5-CA73-EFB0F48E2CC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8202FF-68C1-23EB-0BAF-8F8262A15471}"/>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2357605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C93EA6-1781-81C3-E79B-1F544AFB53B5}"/>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3" name="Footer Placeholder 2">
            <a:extLst>
              <a:ext uri="{FF2B5EF4-FFF2-40B4-BE49-F238E27FC236}">
                <a16:creationId xmlns:a16="http://schemas.microsoft.com/office/drawing/2014/main" id="{9EAE9BC4-3DCB-C377-635A-48B8DFF8EA9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826143-08D5-25D8-6699-3819B4C34C95}"/>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1345096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6B497-BC55-C6B8-7297-6C76F22410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04F1A95-1014-A80A-E36D-3085EB5458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269614-77DA-C2A8-13D5-B789B3FCE1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DB2172-DAF8-CDB8-C1D8-15747A7FFD20}"/>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6" name="Footer Placeholder 5">
            <a:extLst>
              <a:ext uri="{FF2B5EF4-FFF2-40B4-BE49-F238E27FC236}">
                <a16:creationId xmlns:a16="http://schemas.microsoft.com/office/drawing/2014/main" id="{E0D4FF6A-A8D0-D2DB-526F-4446734EBE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C2AA81-B598-A4A8-E671-2741301D24C8}"/>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1464179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3A0F3-7929-5F9A-D927-A8A71C582D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EFFE99-E5B1-4F85-346F-3752688578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B4681F-D3BE-3D99-3DDC-9A294965A5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5DC66-B567-C91A-0702-0D0925F41532}"/>
              </a:ext>
            </a:extLst>
          </p:cNvPr>
          <p:cNvSpPr>
            <a:spLocks noGrp="1"/>
          </p:cNvSpPr>
          <p:nvPr>
            <p:ph type="dt" sz="half" idx="10"/>
          </p:nvPr>
        </p:nvSpPr>
        <p:spPr/>
        <p:txBody>
          <a:bodyPr/>
          <a:lstStyle/>
          <a:p>
            <a:fld id="{DDEAD8B9-3DFB-6842-9593-1B73F2852697}" type="datetimeFigureOut">
              <a:rPr lang="en-US" smtClean="0"/>
              <a:t>8/12/25</a:t>
            </a:fld>
            <a:endParaRPr lang="en-US"/>
          </a:p>
        </p:txBody>
      </p:sp>
      <p:sp>
        <p:nvSpPr>
          <p:cNvPr id="6" name="Footer Placeholder 5">
            <a:extLst>
              <a:ext uri="{FF2B5EF4-FFF2-40B4-BE49-F238E27FC236}">
                <a16:creationId xmlns:a16="http://schemas.microsoft.com/office/drawing/2014/main" id="{2AA862E1-E87B-F975-5386-19F18DCD82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BF8DC4-6266-B6CC-428E-54D626B121C4}"/>
              </a:ext>
            </a:extLst>
          </p:cNvPr>
          <p:cNvSpPr>
            <a:spLocks noGrp="1"/>
          </p:cNvSpPr>
          <p:nvPr>
            <p:ph type="sldNum" sz="quarter" idx="12"/>
          </p:nvPr>
        </p:nvSpPr>
        <p:spPr/>
        <p:txBody>
          <a:bodyPr/>
          <a:lstStyle/>
          <a:p>
            <a:fld id="{14D939FF-0F18-CF4B-B96F-43EC00C2D2B0}" type="slidenum">
              <a:rPr lang="en-US" smtClean="0"/>
              <a:t>‹#›</a:t>
            </a:fld>
            <a:endParaRPr lang="en-US"/>
          </a:p>
        </p:txBody>
      </p:sp>
    </p:spTree>
    <p:extLst>
      <p:ext uri="{BB962C8B-B14F-4D97-AF65-F5344CB8AC3E}">
        <p14:creationId xmlns:p14="http://schemas.microsoft.com/office/powerpoint/2010/main" val="402397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CCDBDC-7D70-D398-84CD-B08BBF6B59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D5CDCE-8416-A900-E9FF-06CABCD896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6B9886-472C-5261-2D33-B82F48FB2B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EAD8B9-3DFB-6842-9593-1B73F2852697}" type="datetimeFigureOut">
              <a:rPr lang="en-US" smtClean="0"/>
              <a:t>8/12/25</a:t>
            </a:fld>
            <a:endParaRPr lang="en-US"/>
          </a:p>
        </p:txBody>
      </p:sp>
      <p:sp>
        <p:nvSpPr>
          <p:cNvPr id="5" name="Footer Placeholder 4">
            <a:extLst>
              <a:ext uri="{FF2B5EF4-FFF2-40B4-BE49-F238E27FC236}">
                <a16:creationId xmlns:a16="http://schemas.microsoft.com/office/drawing/2014/main" id="{546C224B-ED59-D043-5E01-7AC69917EE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C368CFB-D8FD-D867-88D0-B421704114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D939FF-0F18-CF4B-B96F-43EC00C2D2B0}" type="slidenum">
              <a:rPr lang="en-US" smtClean="0"/>
              <a:t>‹#›</a:t>
            </a:fld>
            <a:endParaRPr lang="en-US"/>
          </a:p>
        </p:txBody>
      </p:sp>
    </p:spTree>
    <p:extLst>
      <p:ext uri="{BB962C8B-B14F-4D97-AF65-F5344CB8AC3E}">
        <p14:creationId xmlns:p14="http://schemas.microsoft.com/office/powerpoint/2010/main" val="2628169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22595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73227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41815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4587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95AFD-6C63-5DEF-2F49-A3320AAB07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3C62FA-B694-313B-6912-8FCCB133910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17A918B-1B72-707A-CDC9-B2BAF2033EE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7E11A2-6CFA-76CC-F209-7F235CD523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4765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87DEA-F7AD-2AC9-45B0-99DA324CB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6FEAB6-4F07-AFD2-CE53-57FEF7A7D2F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AB23165-4132-0CD1-1731-B7C95227C4F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01B149AD-131F-813D-6B8E-066FBF7039E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45199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81542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63278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621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658633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6255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65477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98640-66F0-8E47-A8AF-646D4CAE38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61D76A-2F4E-6226-13D0-359080A65D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022768F-C62E-18C2-CB84-DE9939BEDE1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A0ED9745-9EE5-29AB-6CEB-6E8B3391CF8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45886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DBE5F-DF40-77AE-8BA2-7F549446DF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C304AB-7357-D064-83C2-6455253A5E2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A41CE4F-EA21-CB48-BA86-1EBAFE92897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6F2F1850-3B11-11C1-5E87-AF5367E1D0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44581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31458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60751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80041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93872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E5C77792-12DE-34FE-3B84-AC9623FD6991}"/>
              </a:ext>
            </a:extLst>
          </p:cNvPr>
          <p:cNvPicPr>
            <a:picLocks noChangeAspect="1"/>
          </p:cNvPicPr>
          <p:nvPr>
            <a:audioFile r:link="rId1"/>
            <p:extLst>
              <p:ext uri="{DAA4B4D4-6D71-4841-9C94-3DE7FCFB9230}">
                <p14:media xmlns:p14="http://schemas.microsoft.com/office/powerpoint/2010/main" r:embed="rId2">
                  <p14:trim end="222.31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57364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3F0CF673-E211-37E3-57FC-BD35DF97C1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59969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2" name="Audio 11">
            <a:extLst>
              <a:ext uri="{FF2B5EF4-FFF2-40B4-BE49-F238E27FC236}">
                <a16:creationId xmlns:a16="http://schemas.microsoft.com/office/drawing/2014/main" id="{2107C1A9-2262-EB2B-35D9-C786F59187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3" name="Audio 12">
            <a:extLst>
              <a:ext uri="{FF2B5EF4-FFF2-40B4-BE49-F238E27FC236}">
                <a16:creationId xmlns:a16="http://schemas.microsoft.com/office/drawing/2014/main" id="{3D105CC2-179C-743E-04D1-E0F6724E48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6" name="Audio 15">
            <a:extLst>
              <a:ext uri="{FF2B5EF4-FFF2-40B4-BE49-F238E27FC236}">
                <a16:creationId xmlns:a16="http://schemas.microsoft.com/office/drawing/2014/main" id="{8900C6C8-A27F-4892-9B5F-459ACD8B8B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6" name="Audio 15">
            <a:extLst>
              <a:ext uri="{FF2B5EF4-FFF2-40B4-BE49-F238E27FC236}">
                <a16:creationId xmlns:a16="http://schemas.microsoft.com/office/drawing/2014/main" id="{5CF190EB-EBC0-36BB-A595-012C988BD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3" name="Audio 12">
            <a:extLst>
              <a:ext uri="{FF2B5EF4-FFF2-40B4-BE49-F238E27FC236}">
                <a16:creationId xmlns:a16="http://schemas.microsoft.com/office/drawing/2014/main" id="{EEB68375-6BF1-B286-6C3F-144861EA42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38</vt:lpstr>
      <vt:lpstr>PowerPoint Presentation</vt:lpstr>
      <vt:lpstr>10 - 7 3 </vt:lpstr>
      <vt:lpstr>10 - 7  </vt:lpstr>
      <vt:lpstr>11 - 2 9 </vt:lpstr>
      <vt:lpstr>11 - 2  </vt:lpstr>
      <vt:lpstr>13 - 8 5 </vt:lpstr>
      <vt:lpstr>13 - 8  </vt:lpstr>
      <vt:lpstr>18 - 9 9 </vt:lpstr>
      <vt:lpstr>18 - 9  </vt:lpstr>
      <vt:lpstr>11 - 2  </vt:lpstr>
      <vt:lpstr>18 - 9  </vt:lpstr>
      <vt:lpstr>13 - 8  </vt:lpstr>
      <vt:lpstr>10 - 7  </vt:lpstr>
      <vt:lpstr>13 - 8  </vt:lpstr>
      <vt:lpstr>10 - 7  </vt:lpstr>
      <vt:lpstr>18 - 9  </vt:lpstr>
      <vt:lpstr>11 - 2  </vt:lpstr>
      <vt:lpstr>18 - 9  </vt:lpstr>
      <vt:lpstr>13 - 8  </vt:lpstr>
      <vt:lpstr>11 - 2  </vt:lpstr>
      <vt:lpstr>10 - 7  </vt:lpstr>
      <vt:lpstr>11 - 2  </vt:lpstr>
      <vt:lpstr>10 - 7  </vt:lpstr>
      <vt:lpstr>13 - 8  </vt:lpstr>
      <vt:lpstr>18 - 9  </vt:lpstr>
      <vt:lpstr>10 - 7  </vt:lpstr>
      <vt:lpstr>11 - 2  </vt:lpstr>
      <vt:lpstr>18 - 9  </vt:lpstr>
      <vt:lpstr>13 - 8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2025-08-12T19:44:34Z</dcterms:created>
  <dcterms:modified xsi:type="dcterms:W3CDTF">2025-08-12T19:46:27Z</dcterms:modified>
</cp:coreProperties>
</file>