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09" r:id="rId4"/>
    <p:sldId id="310" r:id="rId5"/>
    <p:sldId id="311" r:id="rId6"/>
    <p:sldId id="312" r:id="rId7"/>
    <p:sldId id="313" r:id="rId8"/>
    <p:sldId id="314" r:id="rId9"/>
    <p:sldId id="315" r:id="rId10"/>
    <p:sldId id="316"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856"/>
    <p:restoredTop sz="91429"/>
  </p:normalViewPr>
  <p:slideViewPr>
    <p:cSldViewPr snapToGrid="0">
      <p:cViewPr varScale="1">
        <p:scale>
          <a:sx n="41" d="100"/>
          <a:sy n="41" d="100"/>
        </p:scale>
        <p:origin x="70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8AC35A-E877-D680-AB3F-CD4A5FC5B8D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D79B9E9-D501-14A1-521E-3EDA0B4275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BC2C453-C3D7-56D2-703D-66F3393D41DA}"/>
              </a:ext>
            </a:extLst>
          </p:cNvPr>
          <p:cNvSpPr>
            <a:spLocks noGrp="1"/>
          </p:cNvSpPr>
          <p:nvPr>
            <p:ph type="dt" sz="half" idx="10"/>
          </p:nvPr>
        </p:nvSpPr>
        <p:spPr/>
        <p:txBody>
          <a:bodyPr/>
          <a:lstStyle/>
          <a:p>
            <a:fld id="{CE30F1CE-D196-1843-A278-908501F2DE74}" type="datetimeFigureOut">
              <a:rPr lang="en-US" smtClean="0"/>
              <a:t>8/12/25</a:t>
            </a:fld>
            <a:endParaRPr lang="en-US"/>
          </a:p>
        </p:txBody>
      </p:sp>
      <p:sp>
        <p:nvSpPr>
          <p:cNvPr id="5" name="Footer Placeholder 4">
            <a:extLst>
              <a:ext uri="{FF2B5EF4-FFF2-40B4-BE49-F238E27FC236}">
                <a16:creationId xmlns:a16="http://schemas.microsoft.com/office/drawing/2014/main" id="{C56768F2-493D-759A-0F98-C55C9C96BC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71A456-3DA0-5C4C-FCB6-D74120AFED33}"/>
              </a:ext>
            </a:extLst>
          </p:cNvPr>
          <p:cNvSpPr>
            <a:spLocks noGrp="1"/>
          </p:cNvSpPr>
          <p:nvPr>
            <p:ph type="sldNum" sz="quarter" idx="12"/>
          </p:nvPr>
        </p:nvSpPr>
        <p:spPr/>
        <p:txBody>
          <a:bodyPr/>
          <a:lstStyle/>
          <a:p>
            <a:fld id="{BA1AAEF1-5C8B-114C-A7FF-CD39E953AE1C}" type="slidenum">
              <a:rPr lang="en-US" smtClean="0"/>
              <a:t>‹#›</a:t>
            </a:fld>
            <a:endParaRPr lang="en-US"/>
          </a:p>
        </p:txBody>
      </p:sp>
    </p:spTree>
    <p:extLst>
      <p:ext uri="{BB962C8B-B14F-4D97-AF65-F5344CB8AC3E}">
        <p14:creationId xmlns:p14="http://schemas.microsoft.com/office/powerpoint/2010/main" val="26216617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631AA7-1525-F156-06BA-2B21123B06F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0D2058D-49FA-7F8C-1B8D-B65ACB7C75C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C7116F-5AC8-6DCF-091A-D7929DC59902}"/>
              </a:ext>
            </a:extLst>
          </p:cNvPr>
          <p:cNvSpPr>
            <a:spLocks noGrp="1"/>
          </p:cNvSpPr>
          <p:nvPr>
            <p:ph type="dt" sz="half" idx="10"/>
          </p:nvPr>
        </p:nvSpPr>
        <p:spPr/>
        <p:txBody>
          <a:bodyPr/>
          <a:lstStyle/>
          <a:p>
            <a:fld id="{CE30F1CE-D196-1843-A278-908501F2DE74}" type="datetimeFigureOut">
              <a:rPr lang="en-US" smtClean="0"/>
              <a:t>8/12/25</a:t>
            </a:fld>
            <a:endParaRPr lang="en-US"/>
          </a:p>
        </p:txBody>
      </p:sp>
      <p:sp>
        <p:nvSpPr>
          <p:cNvPr id="5" name="Footer Placeholder 4">
            <a:extLst>
              <a:ext uri="{FF2B5EF4-FFF2-40B4-BE49-F238E27FC236}">
                <a16:creationId xmlns:a16="http://schemas.microsoft.com/office/drawing/2014/main" id="{4B8E4314-C6BD-670E-666B-C5C0751625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C374F8-E8F8-5BAE-9A20-6C46166DF989}"/>
              </a:ext>
            </a:extLst>
          </p:cNvPr>
          <p:cNvSpPr>
            <a:spLocks noGrp="1"/>
          </p:cNvSpPr>
          <p:nvPr>
            <p:ph type="sldNum" sz="quarter" idx="12"/>
          </p:nvPr>
        </p:nvSpPr>
        <p:spPr/>
        <p:txBody>
          <a:bodyPr/>
          <a:lstStyle/>
          <a:p>
            <a:fld id="{BA1AAEF1-5C8B-114C-A7FF-CD39E953AE1C}" type="slidenum">
              <a:rPr lang="en-US" smtClean="0"/>
              <a:t>‹#›</a:t>
            </a:fld>
            <a:endParaRPr lang="en-US"/>
          </a:p>
        </p:txBody>
      </p:sp>
    </p:spTree>
    <p:extLst>
      <p:ext uri="{BB962C8B-B14F-4D97-AF65-F5344CB8AC3E}">
        <p14:creationId xmlns:p14="http://schemas.microsoft.com/office/powerpoint/2010/main" val="37116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59DCD40-FD68-338E-C487-123B6DCBC2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959E64C-F3B3-45E0-5F84-D205578D87C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30CC94-1855-A6E1-27F7-228EA2B83DCE}"/>
              </a:ext>
            </a:extLst>
          </p:cNvPr>
          <p:cNvSpPr>
            <a:spLocks noGrp="1"/>
          </p:cNvSpPr>
          <p:nvPr>
            <p:ph type="dt" sz="half" idx="10"/>
          </p:nvPr>
        </p:nvSpPr>
        <p:spPr/>
        <p:txBody>
          <a:bodyPr/>
          <a:lstStyle/>
          <a:p>
            <a:fld id="{CE30F1CE-D196-1843-A278-908501F2DE74}" type="datetimeFigureOut">
              <a:rPr lang="en-US" smtClean="0"/>
              <a:t>8/12/25</a:t>
            </a:fld>
            <a:endParaRPr lang="en-US"/>
          </a:p>
        </p:txBody>
      </p:sp>
      <p:sp>
        <p:nvSpPr>
          <p:cNvPr id="5" name="Footer Placeholder 4">
            <a:extLst>
              <a:ext uri="{FF2B5EF4-FFF2-40B4-BE49-F238E27FC236}">
                <a16:creationId xmlns:a16="http://schemas.microsoft.com/office/drawing/2014/main" id="{735E8C09-2372-7496-026B-42E1BEE6C0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7C844E-D152-B8F8-4E09-2F005E7E0298}"/>
              </a:ext>
            </a:extLst>
          </p:cNvPr>
          <p:cNvSpPr>
            <a:spLocks noGrp="1"/>
          </p:cNvSpPr>
          <p:nvPr>
            <p:ph type="sldNum" sz="quarter" idx="12"/>
          </p:nvPr>
        </p:nvSpPr>
        <p:spPr/>
        <p:txBody>
          <a:bodyPr/>
          <a:lstStyle/>
          <a:p>
            <a:fld id="{BA1AAEF1-5C8B-114C-A7FF-CD39E953AE1C}" type="slidenum">
              <a:rPr lang="en-US" smtClean="0"/>
              <a:t>‹#›</a:t>
            </a:fld>
            <a:endParaRPr lang="en-US"/>
          </a:p>
        </p:txBody>
      </p:sp>
    </p:spTree>
    <p:extLst>
      <p:ext uri="{BB962C8B-B14F-4D97-AF65-F5344CB8AC3E}">
        <p14:creationId xmlns:p14="http://schemas.microsoft.com/office/powerpoint/2010/main" val="271379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5D921D-498A-F0F1-7204-9B41500DEE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C137FD-DFBF-D330-73C7-8007A3C2DF1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42D40C-8620-2B19-E262-967B9C251994}"/>
              </a:ext>
            </a:extLst>
          </p:cNvPr>
          <p:cNvSpPr>
            <a:spLocks noGrp="1"/>
          </p:cNvSpPr>
          <p:nvPr>
            <p:ph type="dt" sz="half" idx="10"/>
          </p:nvPr>
        </p:nvSpPr>
        <p:spPr/>
        <p:txBody>
          <a:bodyPr/>
          <a:lstStyle/>
          <a:p>
            <a:fld id="{CE30F1CE-D196-1843-A278-908501F2DE74}" type="datetimeFigureOut">
              <a:rPr lang="en-US" smtClean="0"/>
              <a:t>8/12/25</a:t>
            </a:fld>
            <a:endParaRPr lang="en-US"/>
          </a:p>
        </p:txBody>
      </p:sp>
      <p:sp>
        <p:nvSpPr>
          <p:cNvPr id="5" name="Footer Placeholder 4">
            <a:extLst>
              <a:ext uri="{FF2B5EF4-FFF2-40B4-BE49-F238E27FC236}">
                <a16:creationId xmlns:a16="http://schemas.microsoft.com/office/drawing/2014/main" id="{85F84B43-82E0-92E5-9F6F-FEB7287CEE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7E3AD4-A6C6-EB25-EF26-F594DDA743E0}"/>
              </a:ext>
            </a:extLst>
          </p:cNvPr>
          <p:cNvSpPr>
            <a:spLocks noGrp="1"/>
          </p:cNvSpPr>
          <p:nvPr>
            <p:ph type="sldNum" sz="quarter" idx="12"/>
          </p:nvPr>
        </p:nvSpPr>
        <p:spPr/>
        <p:txBody>
          <a:bodyPr/>
          <a:lstStyle/>
          <a:p>
            <a:fld id="{BA1AAEF1-5C8B-114C-A7FF-CD39E953AE1C}" type="slidenum">
              <a:rPr lang="en-US" smtClean="0"/>
              <a:t>‹#›</a:t>
            </a:fld>
            <a:endParaRPr lang="en-US"/>
          </a:p>
        </p:txBody>
      </p:sp>
    </p:spTree>
    <p:extLst>
      <p:ext uri="{BB962C8B-B14F-4D97-AF65-F5344CB8AC3E}">
        <p14:creationId xmlns:p14="http://schemas.microsoft.com/office/powerpoint/2010/main" val="118582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6C7A1-37A1-4AE5-A4DD-864B853057E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85579FF-4AFF-4537-30B8-83A947160E9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F06402-EB1F-7C96-2F79-4369E6D0D514}"/>
              </a:ext>
            </a:extLst>
          </p:cNvPr>
          <p:cNvSpPr>
            <a:spLocks noGrp="1"/>
          </p:cNvSpPr>
          <p:nvPr>
            <p:ph type="dt" sz="half" idx="10"/>
          </p:nvPr>
        </p:nvSpPr>
        <p:spPr/>
        <p:txBody>
          <a:bodyPr/>
          <a:lstStyle/>
          <a:p>
            <a:fld id="{CE30F1CE-D196-1843-A278-908501F2DE74}" type="datetimeFigureOut">
              <a:rPr lang="en-US" smtClean="0"/>
              <a:t>8/12/25</a:t>
            </a:fld>
            <a:endParaRPr lang="en-US"/>
          </a:p>
        </p:txBody>
      </p:sp>
      <p:sp>
        <p:nvSpPr>
          <p:cNvPr id="5" name="Footer Placeholder 4">
            <a:extLst>
              <a:ext uri="{FF2B5EF4-FFF2-40B4-BE49-F238E27FC236}">
                <a16:creationId xmlns:a16="http://schemas.microsoft.com/office/drawing/2014/main" id="{20E1A28B-946B-9622-46BF-B5AF2523B6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451C4D-F9F5-16DF-E2DE-A6E7E996575E}"/>
              </a:ext>
            </a:extLst>
          </p:cNvPr>
          <p:cNvSpPr>
            <a:spLocks noGrp="1"/>
          </p:cNvSpPr>
          <p:nvPr>
            <p:ph type="sldNum" sz="quarter" idx="12"/>
          </p:nvPr>
        </p:nvSpPr>
        <p:spPr/>
        <p:txBody>
          <a:bodyPr/>
          <a:lstStyle/>
          <a:p>
            <a:fld id="{BA1AAEF1-5C8B-114C-A7FF-CD39E953AE1C}" type="slidenum">
              <a:rPr lang="en-US" smtClean="0"/>
              <a:t>‹#›</a:t>
            </a:fld>
            <a:endParaRPr lang="en-US"/>
          </a:p>
        </p:txBody>
      </p:sp>
    </p:spTree>
    <p:extLst>
      <p:ext uri="{BB962C8B-B14F-4D97-AF65-F5344CB8AC3E}">
        <p14:creationId xmlns:p14="http://schemas.microsoft.com/office/powerpoint/2010/main" val="10485852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0E3D8-1104-6BE9-BEE4-8E8854D74B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3D4889B-086E-0D20-E884-04416F19875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C24455F-BC83-F448-C9F2-412FA83965D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565E183-033E-4FBB-B458-3EC15C9E07BB}"/>
              </a:ext>
            </a:extLst>
          </p:cNvPr>
          <p:cNvSpPr>
            <a:spLocks noGrp="1"/>
          </p:cNvSpPr>
          <p:nvPr>
            <p:ph type="dt" sz="half" idx="10"/>
          </p:nvPr>
        </p:nvSpPr>
        <p:spPr/>
        <p:txBody>
          <a:bodyPr/>
          <a:lstStyle/>
          <a:p>
            <a:fld id="{CE30F1CE-D196-1843-A278-908501F2DE74}" type="datetimeFigureOut">
              <a:rPr lang="en-US" smtClean="0"/>
              <a:t>8/12/25</a:t>
            </a:fld>
            <a:endParaRPr lang="en-US"/>
          </a:p>
        </p:txBody>
      </p:sp>
      <p:sp>
        <p:nvSpPr>
          <p:cNvPr id="6" name="Footer Placeholder 5">
            <a:extLst>
              <a:ext uri="{FF2B5EF4-FFF2-40B4-BE49-F238E27FC236}">
                <a16:creationId xmlns:a16="http://schemas.microsoft.com/office/drawing/2014/main" id="{3FECE17B-AE50-ABA2-654E-8679044833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FCB4C4-3D4E-29BE-1C81-E43E643602EE}"/>
              </a:ext>
            </a:extLst>
          </p:cNvPr>
          <p:cNvSpPr>
            <a:spLocks noGrp="1"/>
          </p:cNvSpPr>
          <p:nvPr>
            <p:ph type="sldNum" sz="quarter" idx="12"/>
          </p:nvPr>
        </p:nvSpPr>
        <p:spPr/>
        <p:txBody>
          <a:bodyPr/>
          <a:lstStyle/>
          <a:p>
            <a:fld id="{BA1AAEF1-5C8B-114C-A7FF-CD39E953AE1C}" type="slidenum">
              <a:rPr lang="en-US" smtClean="0"/>
              <a:t>‹#›</a:t>
            </a:fld>
            <a:endParaRPr lang="en-US"/>
          </a:p>
        </p:txBody>
      </p:sp>
    </p:spTree>
    <p:extLst>
      <p:ext uri="{BB962C8B-B14F-4D97-AF65-F5344CB8AC3E}">
        <p14:creationId xmlns:p14="http://schemas.microsoft.com/office/powerpoint/2010/main" val="38674107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06F72-102B-59DC-1F9F-035F5F9958C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3486451-BEC4-445B-933C-51768D7D305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AD415A9-3202-B330-7C36-C6B6F98F418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8C19618-6BBD-013D-19A3-4744A736CBE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8172076-0D9A-38AB-D7F3-D69740C8448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2A269AE-2CD7-003A-0CBF-C6F841F8FD68}"/>
              </a:ext>
            </a:extLst>
          </p:cNvPr>
          <p:cNvSpPr>
            <a:spLocks noGrp="1"/>
          </p:cNvSpPr>
          <p:nvPr>
            <p:ph type="dt" sz="half" idx="10"/>
          </p:nvPr>
        </p:nvSpPr>
        <p:spPr/>
        <p:txBody>
          <a:bodyPr/>
          <a:lstStyle/>
          <a:p>
            <a:fld id="{CE30F1CE-D196-1843-A278-908501F2DE74}" type="datetimeFigureOut">
              <a:rPr lang="en-US" smtClean="0"/>
              <a:t>8/12/25</a:t>
            </a:fld>
            <a:endParaRPr lang="en-US"/>
          </a:p>
        </p:txBody>
      </p:sp>
      <p:sp>
        <p:nvSpPr>
          <p:cNvPr id="8" name="Footer Placeholder 7">
            <a:extLst>
              <a:ext uri="{FF2B5EF4-FFF2-40B4-BE49-F238E27FC236}">
                <a16:creationId xmlns:a16="http://schemas.microsoft.com/office/drawing/2014/main" id="{ED630037-143F-9AB3-D53A-1210499FF0D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D2297FB-3F30-C45A-B7B1-BCEE5C03591F}"/>
              </a:ext>
            </a:extLst>
          </p:cNvPr>
          <p:cNvSpPr>
            <a:spLocks noGrp="1"/>
          </p:cNvSpPr>
          <p:nvPr>
            <p:ph type="sldNum" sz="quarter" idx="12"/>
          </p:nvPr>
        </p:nvSpPr>
        <p:spPr/>
        <p:txBody>
          <a:bodyPr/>
          <a:lstStyle/>
          <a:p>
            <a:fld id="{BA1AAEF1-5C8B-114C-A7FF-CD39E953AE1C}" type="slidenum">
              <a:rPr lang="en-US" smtClean="0"/>
              <a:t>‹#›</a:t>
            </a:fld>
            <a:endParaRPr lang="en-US"/>
          </a:p>
        </p:txBody>
      </p:sp>
    </p:spTree>
    <p:extLst>
      <p:ext uri="{BB962C8B-B14F-4D97-AF65-F5344CB8AC3E}">
        <p14:creationId xmlns:p14="http://schemas.microsoft.com/office/powerpoint/2010/main" val="33793775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3E81F-C5AA-97C5-1180-B72C9750282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5061276-A43B-C374-58D2-AD43F6353843}"/>
              </a:ext>
            </a:extLst>
          </p:cNvPr>
          <p:cNvSpPr>
            <a:spLocks noGrp="1"/>
          </p:cNvSpPr>
          <p:nvPr>
            <p:ph type="dt" sz="half" idx="10"/>
          </p:nvPr>
        </p:nvSpPr>
        <p:spPr/>
        <p:txBody>
          <a:bodyPr/>
          <a:lstStyle/>
          <a:p>
            <a:fld id="{CE30F1CE-D196-1843-A278-908501F2DE74}" type="datetimeFigureOut">
              <a:rPr lang="en-US" smtClean="0"/>
              <a:t>8/12/25</a:t>
            </a:fld>
            <a:endParaRPr lang="en-US"/>
          </a:p>
        </p:txBody>
      </p:sp>
      <p:sp>
        <p:nvSpPr>
          <p:cNvPr id="4" name="Footer Placeholder 3">
            <a:extLst>
              <a:ext uri="{FF2B5EF4-FFF2-40B4-BE49-F238E27FC236}">
                <a16:creationId xmlns:a16="http://schemas.microsoft.com/office/drawing/2014/main" id="{C6A348D5-F6F8-7736-7279-21FEFBA5DA8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B542704-E8B5-7EAC-FCBD-A04A48E9F0D1}"/>
              </a:ext>
            </a:extLst>
          </p:cNvPr>
          <p:cNvSpPr>
            <a:spLocks noGrp="1"/>
          </p:cNvSpPr>
          <p:nvPr>
            <p:ph type="sldNum" sz="quarter" idx="12"/>
          </p:nvPr>
        </p:nvSpPr>
        <p:spPr/>
        <p:txBody>
          <a:bodyPr/>
          <a:lstStyle/>
          <a:p>
            <a:fld id="{BA1AAEF1-5C8B-114C-A7FF-CD39E953AE1C}" type="slidenum">
              <a:rPr lang="en-US" smtClean="0"/>
              <a:t>‹#›</a:t>
            </a:fld>
            <a:endParaRPr lang="en-US"/>
          </a:p>
        </p:txBody>
      </p:sp>
    </p:spTree>
    <p:extLst>
      <p:ext uri="{BB962C8B-B14F-4D97-AF65-F5344CB8AC3E}">
        <p14:creationId xmlns:p14="http://schemas.microsoft.com/office/powerpoint/2010/main" val="2997477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9C34D7-CF62-E81B-5806-97E2F2F3EAB2}"/>
              </a:ext>
            </a:extLst>
          </p:cNvPr>
          <p:cNvSpPr>
            <a:spLocks noGrp="1"/>
          </p:cNvSpPr>
          <p:nvPr>
            <p:ph type="dt" sz="half" idx="10"/>
          </p:nvPr>
        </p:nvSpPr>
        <p:spPr/>
        <p:txBody>
          <a:bodyPr/>
          <a:lstStyle/>
          <a:p>
            <a:fld id="{CE30F1CE-D196-1843-A278-908501F2DE74}" type="datetimeFigureOut">
              <a:rPr lang="en-US" smtClean="0"/>
              <a:t>8/12/25</a:t>
            </a:fld>
            <a:endParaRPr lang="en-US"/>
          </a:p>
        </p:txBody>
      </p:sp>
      <p:sp>
        <p:nvSpPr>
          <p:cNvPr id="3" name="Footer Placeholder 2">
            <a:extLst>
              <a:ext uri="{FF2B5EF4-FFF2-40B4-BE49-F238E27FC236}">
                <a16:creationId xmlns:a16="http://schemas.microsoft.com/office/drawing/2014/main" id="{2C59B2C4-5E53-3562-52C3-3E6D4C4BEF3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64D1DF3-9833-F8DA-24B6-F5198C42AFB3}"/>
              </a:ext>
            </a:extLst>
          </p:cNvPr>
          <p:cNvSpPr>
            <a:spLocks noGrp="1"/>
          </p:cNvSpPr>
          <p:nvPr>
            <p:ph type="sldNum" sz="quarter" idx="12"/>
          </p:nvPr>
        </p:nvSpPr>
        <p:spPr/>
        <p:txBody>
          <a:bodyPr/>
          <a:lstStyle/>
          <a:p>
            <a:fld id="{BA1AAEF1-5C8B-114C-A7FF-CD39E953AE1C}" type="slidenum">
              <a:rPr lang="en-US" smtClean="0"/>
              <a:t>‹#›</a:t>
            </a:fld>
            <a:endParaRPr lang="en-US"/>
          </a:p>
        </p:txBody>
      </p:sp>
    </p:spTree>
    <p:extLst>
      <p:ext uri="{BB962C8B-B14F-4D97-AF65-F5344CB8AC3E}">
        <p14:creationId xmlns:p14="http://schemas.microsoft.com/office/powerpoint/2010/main" val="26501494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657C4-8A60-ACA9-05D3-C194BB9A5E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803F6F0-EEB8-4496-4FC7-5DEC25DB77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CCD7902-68EC-B2E7-EEA0-4583C6DEAD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1D02176-0B9B-A97F-E6C9-BAACD8F34748}"/>
              </a:ext>
            </a:extLst>
          </p:cNvPr>
          <p:cNvSpPr>
            <a:spLocks noGrp="1"/>
          </p:cNvSpPr>
          <p:nvPr>
            <p:ph type="dt" sz="half" idx="10"/>
          </p:nvPr>
        </p:nvSpPr>
        <p:spPr/>
        <p:txBody>
          <a:bodyPr/>
          <a:lstStyle/>
          <a:p>
            <a:fld id="{CE30F1CE-D196-1843-A278-908501F2DE74}" type="datetimeFigureOut">
              <a:rPr lang="en-US" smtClean="0"/>
              <a:t>8/12/25</a:t>
            </a:fld>
            <a:endParaRPr lang="en-US"/>
          </a:p>
        </p:txBody>
      </p:sp>
      <p:sp>
        <p:nvSpPr>
          <p:cNvPr id="6" name="Footer Placeholder 5">
            <a:extLst>
              <a:ext uri="{FF2B5EF4-FFF2-40B4-BE49-F238E27FC236}">
                <a16:creationId xmlns:a16="http://schemas.microsoft.com/office/drawing/2014/main" id="{4062B52A-AD67-CAAF-A8E1-9F89D1BE48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8AA53EF-BAE9-405A-0986-212CEA5038F8}"/>
              </a:ext>
            </a:extLst>
          </p:cNvPr>
          <p:cNvSpPr>
            <a:spLocks noGrp="1"/>
          </p:cNvSpPr>
          <p:nvPr>
            <p:ph type="sldNum" sz="quarter" idx="12"/>
          </p:nvPr>
        </p:nvSpPr>
        <p:spPr/>
        <p:txBody>
          <a:bodyPr/>
          <a:lstStyle/>
          <a:p>
            <a:fld id="{BA1AAEF1-5C8B-114C-A7FF-CD39E953AE1C}" type="slidenum">
              <a:rPr lang="en-US" smtClean="0"/>
              <a:t>‹#›</a:t>
            </a:fld>
            <a:endParaRPr lang="en-US"/>
          </a:p>
        </p:txBody>
      </p:sp>
    </p:spTree>
    <p:extLst>
      <p:ext uri="{BB962C8B-B14F-4D97-AF65-F5344CB8AC3E}">
        <p14:creationId xmlns:p14="http://schemas.microsoft.com/office/powerpoint/2010/main" val="904522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41090-9CDF-98F0-9828-EF3631AEF2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2D9F47E-4948-80E1-32E7-E6EEBF7F85C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4763641-8CB6-A71F-157D-370FCCFA5F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7EC7C12-E02F-5E14-C251-443C512EB0D1}"/>
              </a:ext>
            </a:extLst>
          </p:cNvPr>
          <p:cNvSpPr>
            <a:spLocks noGrp="1"/>
          </p:cNvSpPr>
          <p:nvPr>
            <p:ph type="dt" sz="half" idx="10"/>
          </p:nvPr>
        </p:nvSpPr>
        <p:spPr/>
        <p:txBody>
          <a:bodyPr/>
          <a:lstStyle/>
          <a:p>
            <a:fld id="{CE30F1CE-D196-1843-A278-908501F2DE74}" type="datetimeFigureOut">
              <a:rPr lang="en-US" smtClean="0"/>
              <a:t>8/12/25</a:t>
            </a:fld>
            <a:endParaRPr lang="en-US"/>
          </a:p>
        </p:txBody>
      </p:sp>
      <p:sp>
        <p:nvSpPr>
          <p:cNvPr id="6" name="Footer Placeholder 5">
            <a:extLst>
              <a:ext uri="{FF2B5EF4-FFF2-40B4-BE49-F238E27FC236}">
                <a16:creationId xmlns:a16="http://schemas.microsoft.com/office/drawing/2014/main" id="{CCB1D028-B4D2-FE8E-B74A-7A39AADFA9E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B7DA25-119D-4776-E669-FEA6D7A483B7}"/>
              </a:ext>
            </a:extLst>
          </p:cNvPr>
          <p:cNvSpPr>
            <a:spLocks noGrp="1"/>
          </p:cNvSpPr>
          <p:nvPr>
            <p:ph type="sldNum" sz="quarter" idx="12"/>
          </p:nvPr>
        </p:nvSpPr>
        <p:spPr/>
        <p:txBody>
          <a:bodyPr/>
          <a:lstStyle/>
          <a:p>
            <a:fld id="{BA1AAEF1-5C8B-114C-A7FF-CD39E953AE1C}" type="slidenum">
              <a:rPr lang="en-US" smtClean="0"/>
              <a:t>‹#›</a:t>
            </a:fld>
            <a:endParaRPr lang="en-US"/>
          </a:p>
        </p:txBody>
      </p:sp>
    </p:spTree>
    <p:extLst>
      <p:ext uri="{BB962C8B-B14F-4D97-AF65-F5344CB8AC3E}">
        <p14:creationId xmlns:p14="http://schemas.microsoft.com/office/powerpoint/2010/main" val="9000301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0A47F04-91A1-4CA7-CCDC-AFD705D342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6438B1A-9920-A4BC-00A2-69732FED84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289627-9389-83EB-0068-8ED1BD50B7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E30F1CE-D196-1843-A278-908501F2DE74}" type="datetimeFigureOut">
              <a:rPr lang="en-US" smtClean="0"/>
              <a:t>8/12/25</a:t>
            </a:fld>
            <a:endParaRPr lang="en-US"/>
          </a:p>
        </p:txBody>
      </p:sp>
      <p:sp>
        <p:nvSpPr>
          <p:cNvPr id="5" name="Footer Placeholder 4">
            <a:extLst>
              <a:ext uri="{FF2B5EF4-FFF2-40B4-BE49-F238E27FC236}">
                <a16:creationId xmlns:a16="http://schemas.microsoft.com/office/drawing/2014/main" id="{82495437-B724-C68D-5BA8-504531B663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700F182-73F6-1513-063F-9F5F4296C5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A1AAEF1-5C8B-114C-A7FF-CD39E953AE1C}" type="slidenum">
              <a:rPr lang="en-US" smtClean="0"/>
              <a:t>‹#›</a:t>
            </a:fld>
            <a:endParaRPr lang="en-US"/>
          </a:p>
        </p:txBody>
      </p:sp>
    </p:spTree>
    <p:extLst>
      <p:ext uri="{BB962C8B-B14F-4D97-AF65-F5344CB8AC3E}">
        <p14:creationId xmlns:p14="http://schemas.microsoft.com/office/powerpoint/2010/main" val="41284270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20</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04FE1DC1-9BB1-544A-2D74-EBB5C28FB57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191655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634249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4072149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D2CA52CD-BB78-061F-8D48-14B5206A49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260858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FD5E81-ACD8-02D3-5BA2-AE46CBB58D8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5B6653-B25E-1E54-F237-41F32C19232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33E971F-8933-BE90-D1D3-2290E9CDF15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563804A0-C641-F4B1-7B5C-6B78490ABE2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775633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79E8B-5787-B724-B7ED-CEAB14B4DC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614E95-F213-6C75-F177-99EA1D70502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64F6373-5148-B3C2-7864-E09ACE5E3D8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8D0492E4-897A-9CDE-B7B2-8DE22105C7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596031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401913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04FE1DC1-9BB1-544A-2D74-EBB5C28FB57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748279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1868999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05414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04FE1DC1-9BB1-544A-2D74-EBB5C28FB57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348902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D2CA52CD-BB78-061F-8D48-14B5206A49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627965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2CC583-7191-0D65-4C29-E92A9D6598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8047D6-3FB6-8F91-522D-6F1CCF84EC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2D8CEF4-E0D5-F5E5-9CDE-DCDAC7563B2F}"/>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154E2A94-BA1C-4A53-721F-62E23DA01A52}"/>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492256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578D4-3DE9-2068-D0A1-7524E6DA1C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C46C60-66D8-0225-84F1-EF0867C0349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A8AD2D1-B050-4052-21CB-70C9AA169CEF}"/>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35A81B65-3239-FD53-32DF-3DF77980005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670665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65936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93853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D2CA52CD-BB78-061F-8D48-14B5206A49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08888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04FE1DC1-9BB1-544A-2D74-EBB5C28FB57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091724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708067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5" name="Audio 14">
            <a:extLst>
              <a:ext uri="{FF2B5EF4-FFF2-40B4-BE49-F238E27FC236}">
                <a16:creationId xmlns:a16="http://schemas.microsoft.com/office/drawing/2014/main" id="{A9BAB748-927D-01BF-BF1E-39028A5514E3}"/>
              </a:ext>
            </a:extLst>
          </p:cNvPr>
          <p:cNvPicPr>
            <a:picLocks noChangeAspect="1"/>
          </p:cNvPicPr>
          <p:nvPr>
            <a:audioFile r:link="rId1"/>
            <p:extLst>
              <p:ext uri="{DAA4B4D4-6D71-4841-9C94-3DE7FCFB9230}">
                <p14:media xmlns:p14="http://schemas.microsoft.com/office/powerpoint/2010/main" r:embed="rId2">
                  <p14:trim st="152.8126" end="605.548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734615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D2CA52CD-BB78-061F-8D48-14B5206A49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5" name="Audio 14">
            <a:extLst>
              <a:ext uri="{FF2B5EF4-FFF2-40B4-BE49-F238E27FC236}">
                <a16:creationId xmlns:a16="http://schemas.microsoft.com/office/drawing/2014/main" id="{874559C6-E4D3-67FD-74FE-E019D9DD452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04FE1DC1-9BB1-544A-2D74-EBB5C28FB57C}"/>
              </a:ext>
            </a:extLst>
          </p:cNvPr>
          <p:cNvPicPr>
            <a:picLocks noChangeAspect="1"/>
          </p:cNvPicPr>
          <p:nvPr>
            <a:audioFile r:link="rId1"/>
            <p:extLst>
              <p:ext uri="{DAA4B4D4-6D71-4841-9C94-3DE7FCFB9230}">
                <p14:media xmlns:p14="http://schemas.microsoft.com/office/powerpoint/2010/main" r:embed="rId2">
                  <p14:trim end="66.732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7" name="Audio 16">
            <a:extLst>
              <a:ext uri="{FF2B5EF4-FFF2-40B4-BE49-F238E27FC236}">
                <a16:creationId xmlns:a16="http://schemas.microsoft.com/office/drawing/2014/main" id="{4A26C9F0-94E0-D42C-7B96-4B0999953A5D}"/>
              </a:ext>
            </a:extLst>
          </p:cNvPr>
          <p:cNvPicPr>
            <a:picLocks noChangeAspect="1"/>
          </p:cNvPicPr>
          <p:nvPr>
            <a:audioFile r:link="rId1"/>
            <p:extLst>
              <p:ext uri="{DAA4B4D4-6D71-4841-9C94-3DE7FCFB9230}">
                <p14:media xmlns:p14="http://schemas.microsoft.com/office/powerpoint/2010/main" r:embed="rId2">
                  <p14:trim st="356.2404" end="789.781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0" name="Audio 19">
            <a:extLst>
              <a:ext uri="{FF2B5EF4-FFF2-40B4-BE49-F238E27FC236}">
                <a16:creationId xmlns:a16="http://schemas.microsoft.com/office/drawing/2014/main" id="{7BF791B6-65A6-8116-2334-41CA297BE704}"/>
              </a:ext>
            </a:extLst>
          </p:cNvPr>
          <p:cNvPicPr>
            <a:picLocks noChangeAspect="1"/>
          </p:cNvPicPr>
          <p:nvPr>
            <a:audioFile r:link="rId1"/>
            <p:extLst>
              <p:ext uri="{DAA4B4D4-6D71-4841-9C94-3DE7FCFB9230}">
                <p14:media xmlns:p14="http://schemas.microsoft.com/office/powerpoint/2010/main" r:embed="rId2">
                  <p14:trim st="266.0124" end="126.1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20</vt:lpstr>
      <vt:lpstr>PowerPoint Presentation</vt:lpstr>
      <vt:lpstr>12 - 4 8 </vt:lpstr>
      <vt:lpstr>12 - 4  </vt:lpstr>
      <vt:lpstr>9 - 7 2 </vt:lpstr>
      <vt:lpstr>9 - 7  </vt:lpstr>
      <vt:lpstr>16 - 8 8 </vt:lpstr>
      <vt:lpstr>16 - 8  </vt:lpstr>
      <vt:lpstr>12 - 9 3 </vt:lpstr>
      <vt:lpstr>12 - 9  </vt:lpstr>
      <vt:lpstr>9 - 7  </vt:lpstr>
      <vt:lpstr>12 - 9  </vt:lpstr>
      <vt:lpstr>16 - 8  </vt:lpstr>
      <vt:lpstr>12 - 4  </vt:lpstr>
      <vt:lpstr>16 - 8  </vt:lpstr>
      <vt:lpstr>12 - 4  </vt:lpstr>
      <vt:lpstr>12 - 9  </vt:lpstr>
      <vt:lpstr>9 - 7  </vt:lpstr>
      <vt:lpstr>12 - 9  </vt:lpstr>
      <vt:lpstr>16 - 8  </vt:lpstr>
      <vt:lpstr>9 - 7  </vt:lpstr>
      <vt:lpstr>12 - 4  </vt:lpstr>
      <vt:lpstr>9 - 7  </vt:lpstr>
      <vt:lpstr>12 - 4  </vt:lpstr>
      <vt:lpstr>16 - 8  </vt:lpstr>
      <vt:lpstr>12 - 9  </vt:lpstr>
      <vt:lpstr>12 - 4  </vt:lpstr>
      <vt:lpstr>9 - 7  </vt:lpstr>
      <vt:lpstr>12 - 9  </vt:lpstr>
      <vt:lpstr>16 - 8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2025-08-12T19:13:51Z</dcterms:created>
  <dcterms:modified xsi:type="dcterms:W3CDTF">2025-08-12T19:15:48Z</dcterms:modified>
</cp:coreProperties>
</file>