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DC3F5-1D74-2311-0BAE-2B026374D9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A2C1351-3996-B78B-B903-E4A1FBE82F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7A7030E-611F-3B18-C34D-E0E5EC3DD9F0}"/>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5" name="Footer Placeholder 4">
            <a:extLst>
              <a:ext uri="{FF2B5EF4-FFF2-40B4-BE49-F238E27FC236}">
                <a16:creationId xmlns:a16="http://schemas.microsoft.com/office/drawing/2014/main" id="{E96C372F-1D5C-9637-BBA4-EF44DD7EAD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C61D29-666B-C8E4-CF62-4A3E32226124}"/>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571130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653E-8BBD-8742-94B5-0983C5CE86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3908D0-54A0-822C-9066-51C7A80CA6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B76B81-7307-B00E-51D8-5B5BA5628E6E}"/>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5" name="Footer Placeholder 4">
            <a:extLst>
              <a:ext uri="{FF2B5EF4-FFF2-40B4-BE49-F238E27FC236}">
                <a16:creationId xmlns:a16="http://schemas.microsoft.com/office/drawing/2014/main" id="{EE691944-6AD5-6878-921B-926578A24F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96AB9C-1AD1-3083-4EF1-82CAFC429500}"/>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2865008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5C95A5-BA04-C152-46AB-DFCEE113ACE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7557D1-CCFD-A3A8-1E96-C99CA99F036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00AF8B-22DD-689D-C10D-10DF125EB73D}"/>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5" name="Footer Placeholder 4">
            <a:extLst>
              <a:ext uri="{FF2B5EF4-FFF2-40B4-BE49-F238E27FC236}">
                <a16:creationId xmlns:a16="http://schemas.microsoft.com/office/drawing/2014/main" id="{918449F2-41DD-FEF5-D183-9DE9436057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79113B-0B39-C29E-F854-40E9A8FE5C93}"/>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1465426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072D1-E5C0-637A-999F-C1F03599E9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5ED4CB-16EE-57A2-26CC-F0868A93F4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C263C6-96B7-6E8A-4E59-CD750303BE0F}"/>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5" name="Footer Placeholder 4">
            <a:extLst>
              <a:ext uri="{FF2B5EF4-FFF2-40B4-BE49-F238E27FC236}">
                <a16:creationId xmlns:a16="http://schemas.microsoft.com/office/drawing/2014/main" id="{B4CB8503-4A37-01D8-D762-F2DF240587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CBFC73-5527-5174-46E9-C0005F0DA486}"/>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1185302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C57F0-6DDA-6E62-5245-0AEC308AD9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A114D57-F9E3-CBE1-1618-D8CE78436AD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739E05-8DB8-46A8-D117-0E3E4439852A}"/>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5" name="Footer Placeholder 4">
            <a:extLst>
              <a:ext uri="{FF2B5EF4-FFF2-40B4-BE49-F238E27FC236}">
                <a16:creationId xmlns:a16="http://schemas.microsoft.com/office/drawing/2014/main" id="{430E343D-F641-B601-3705-5BDAFDA4BB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0F0E2B-A103-410B-E4DD-C112CD8D734A}"/>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1416008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C7750-8D43-FB17-3B08-6D7FDA9BC4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947866-2AEC-C310-1772-4FD77EAA010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080EBCB-62DE-576F-5D2A-26A3CDE4B0E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1B678A-C672-FD81-5D31-A636D74985E3}"/>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6" name="Footer Placeholder 5">
            <a:extLst>
              <a:ext uri="{FF2B5EF4-FFF2-40B4-BE49-F238E27FC236}">
                <a16:creationId xmlns:a16="http://schemas.microsoft.com/office/drawing/2014/main" id="{3A278EC0-194D-1557-CD73-ADCE27CE14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A54B3D-8000-D10D-D626-B0006019250E}"/>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3364093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344C3-2A7B-248D-E842-D088D27D6DC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D607ADF-C41F-F9E6-0BCF-F9146DF705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CE59DCE-A848-B2B6-5D15-2A18ED1CD46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BC009D-BC77-3C35-3B0B-1C9025F0E0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25D4589-B625-8A68-74D3-56E59D32C9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8E34936-B141-0E62-A531-1697BA05A1F2}"/>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8" name="Footer Placeholder 7">
            <a:extLst>
              <a:ext uri="{FF2B5EF4-FFF2-40B4-BE49-F238E27FC236}">
                <a16:creationId xmlns:a16="http://schemas.microsoft.com/office/drawing/2014/main" id="{2A0A4343-8BC2-3B65-6DF2-8FB1B72F9E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F605DA2-264E-1407-4DAA-A4C37BFA1FD6}"/>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987810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71DBC-F49E-5342-256C-6087C4D4ABC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30FDA0-4B3D-290F-9CA1-18C17E96A248}"/>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4" name="Footer Placeholder 3">
            <a:extLst>
              <a:ext uri="{FF2B5EF4-FFF2-40B4-BE49-F238E27FC236}">
                <a16:creationId xmlns:a16="http://schemas.microsoft.com/office/drawing/2014/main" id="{B8D13363-7FD6-BBA1-5F4A-F61C7D06F89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69FEC0-52D9-5EC3-4E37-83C7A3A04638}"/>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2135735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9A5BCB6-09B6-9471-36C5-06980286BFCF}"/>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3" name="Footer Placeholder 2">
            <a:extLst>
              <a:ext uri="{FF2B5EF4-FFF2-40B4-BE49-F238E27FC236}">
                <a16:creationId xmlns:a16="http://schemas.microsoft.com/office/drawing/2014/main" id="{967120C2-28FD-486A-BE90-8579F8C0E6B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048871A-B6E9-F82A-5A34-223E8520BCB9}"/>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2721075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C47EB-3C62-B131-9E05-8DBEAB9FDE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75F2921-BB65-F9F1-714C-1EFBFBA995A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3AC83DE-11E7-8FCF-ADA6-7B3B269426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39CBEA-E0DE-826E-3132-63E06BC5DF69}"/>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6" name="Footer Placeholder 5">
            <a:extLst>
              <a:ext uri="{FF2B5EF4-FFF2-40B4-BE49-F238E27FC236}">
                <a16:creationId xmlns:a16="http://schemas.microsoft.com/office/drawing/2014/main" id="{8F64423B-E626-4D34-2EE1-8B23153EB6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B7619C-3601-8334-DF66-A01EEA402F11}"/>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3672906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83950-7373-2F3E-4918-461058C390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85B7E05-1E14-543E-AA9F-DDD51A05CD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E0F858-6B07-61E1-96CE-B99F580C2C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4CFFAE-12D8-6725-5143-17F3D88B1994}"/>
              </a:ext>
            </a:extLst>
          </p:cNvPr>
          <p:cNvSpPr>
            <a:spLocks noGrp="1"/>
          </p:cNvSpPr>
          <p:nvPr>
            <p:ph type="dt" sz="half" idx="10"/>
          </p:nvPr>
        </p:nvSpPr>
        <p:spPr/>
        <p:txBody>
          <a:bodyPr/>
          <a:lstStyle/>
          <a:p>
            <a:fld id="{72E60BFE-997B-0548-A81C-DCB3165CEB95}" type="datetimeFigureOut">
              <a:rPr lang="en-US" smtClean="0"/>
              <a:t>8/12/25</a:t>
            </a:fld>
            <a:endParaRPr lang="en-US"/>
          </a:p>
        </p:txBody>
      </p:sp>
      <p:sp>
        <p:nvSpPr>
          <p:cNvPr id="6" name="Footer Placeholder 5">
            <a:extLst>
              <a:ext uri="{FF2B5EF4-FFF2-40B4-BE49-F238E27FC236}">
                <a16:creationId xmlns:a16="http://schemas.microsoft.com/office/drawing/2014/main" id="{D890C560-2B64-2DAB-929F-ECAA3C5ADC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FD250C-75D2-EC0E-FBAD-0CC4C00224E3}"/>
              </a:ext>
            </a:extLst>
          </p:cNvPr>
          <p:cNvSpPr>
            <a:spLocks noGrp="1"/>
          </p:cNvSpPr>
          <p:nvPr>
            <p:ph type="sldNum" sz="quarter" idx="12"/>
          </p:nvPr>
        </p:nvSpPr>
        <p:spPr/>
        <p:txBody>
          <a:bodyPr/>
          <a:lstStyle/>
          <a:p>
            <a:fld id="{DB91530F-1135-4148-B39E-E84474BC12BF}" type="slidenum">
              <a:rPr lang="en-US" smtClean="0"/>
              <a:t>‹#›</a:t>
            </a:fld>
            <a:endParaRPr lang="en-US"/>
          </a:p>
        </p:txBody>
      </p:sp>
    </p:spTree>
    <p:extLst>
      <p:ext uri="{BB962C8B-B14F-4D97-AF65-F5344CB8AC3E}">
        <p14:creationId xmlns:p14="http://schemas.microsoft.com/office/powerpoint/2010/main" val="3611917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9CD457-C52C-A365-65A0-BE378A0443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797E11-5C0E-3D9C-405D-7770400AC4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18FF21-14BA-C609-008C-88DE2D6718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2E60BFE-997B-0548-A81C-DCB3165CEB95}" type="datetimeFigureOut">
              <a:rPr lang="en-US" smtClean="0"/>
              <a:t>8/12/25</a:t>
            </a:fld>
            <a:endParaRPr lang="en-US"/>
          </a:p>
        </p:txBody>
      </p:sp>
      <p:sp>
        <p:nvSpPr>
          <p:cNvPr id="5" name="Footer Placeholder 4">
            <a:extLst>
              <a:ext uri="{FF2B5EF4-FFF2-40B4-BE49-F238E27FC236}">
                <a16:creationId xmlns:a16="http://schemas.microsoft.com/office/drawing/2014/main" id="{9022EA7A-D365-904A-110C-047EF83C40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38BF72C-18A4-091B-1C68-E1FA289723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B91530F-1135-4148-B39E-E84474BC12BF}" type="slidenum">
              <a:rPr lang="en-US" smtClean="0"/>
              <a:t>‹#›</a:t>
            </a:fld>
            <a:endParaRPr lang="en-US"/>
          </a:p>
        </p:txBody>
      </p:sp>
    </p:spTree>
    <p:extLst>
      <p:ext uri="{BB962C8B-B14F-4D97-AF65-F5344CB8AC3E}">
        <p14:creationId xmlns:p14="http://schemas.microsoft.com/office/powerpoint/2010/main" val="12313999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44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44</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2025-08-12T19:51:19Z</dcterms:created>
  <dcterms:modified xsi:type="dcterms:W3CDTF">2025-08-12T19:51:58Z</dcterms:modified>
</cp:coreProperties>
</file>