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265" r:id="rId4"/>
    <p:sldId id="266" r:id="rId5"/>
    <p:sldId id="309" r:id="rId6"/>
    <p:sldId id="310" r:id="rId7"/>
    <p:sldId id="311" r:id="rId8"/>
    <p:sldId id="312" r:id="rId9"/>
    <p:sldId id="313" r:id="rId10"/>
    <p:sldId id="31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294"/>
    <p:restoredTop sz="91429"/>
  </p:normalViewPr>
  <p:slideViewPr>
    <p:cSldViewPr snapToGrid="0">
      <p:cViewPr varScale="1">
        <p:scale>
          <a:sx n="41" d="100"/>
          <a:sy n="41" d="100"/>
        </p:scale>
        <p:origin x="82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0217E-8380-FA23-93B3-D56139454E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B02A78F-750F-4DD9-28AE-BAA3CD5B1E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4B345A4-F703-D265-3757-93742E2A4EB1}"/>
              </a:ext>
            </a:extLst>
          </p:cNvPr>
          <p:cNvSpPr>
            <a:spLocks noGrp="1"/>
          </p:cNvSpPr>
          <p:nvPr>
            <p:ph type="dt" sz="half" idx="10"/>
          </p:nvPr>
        </p:nvSpPr>
        <p:spPr/>
        <p:txBody>
          <a:bodyPr/>
          <a:lstStyle/>
          <a:p>
            <a:fld id="{A9A30E82-E00E-5443-B41B-521D3236C9F6}" type="datetimeFigureOut">
              <a:rPr lang="en-US" smtClean="0"/>
              <a:t>8/12/25</a:t>
            </a:fld>
            <a:endParaRPr lang="en-US"/>
          </a:p>
        </p:txBody>
      </p:sp>
      <p:sp>
        <p:nvSpPr>
          <p:cNvPr id="5" name="Footer Placeholder 4">
            <a:extLst>
              <a:ext uri="{FF2B5EF4-FFF2-40B4-BE49-F238E27FC236}">
                <a16:creationId xmlns:a16="http://schemas.microsoft.com/office/drawing/2014/main" id="{01F93BA8-3F9E-3100-A3A9-063A742B59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0C9E2-5D28-9673-B8B4-212F585058D0}"/>
              </a:ext>
            </a:extLst>
          </p:cNvPr>
          <p:cNvSpPr>
            <a:spLocks noGrp="1"/>
          </p:cNvSpPr>
          <p:nvPr>
            <p:ph type="sldNum" sz="quarter" idx="12"/>
          </p:nvPr>
        </p:nvSpPr>
        <p:spPr/>
        <p:txBody>
          <a:bodyPr/>
          <a:lstStyle/>
          <a:p>
            <a:fld id="{1FEF9C71-4FF5-464E-B1D4-47A7330EE95F}" type="slidenum">
              <a:rPr lang="en-US" smtClean="0"/>
              <a:t>‹#›</a:t>
            </a:fld>
            <a:endParaRPr lang="en-US"/>
          </a:p>
        </p:txBody>
      </p:sp>
    </p:spTree>
    <p:extLst>
      <p:ext uri="{BB962C8B-B14F-4D97-AF65-F5344CB8AC3E}">
        <p14:creationId xmlns:p14="http://schemas.microsoft.com/office/powerpoint/2010/main" val="3083965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B3F67-8058-319C-3A0A-830E9169950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B588F6F-08D5-1AEA-9F0A-8A832AC2A51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523383-B828-BBF0-AB68-B439DBA49842}"/>
              </a:ext>
            </a:extLst>
          </p:cNvPr>
          <p:cNvSpPr>
            <a:spLocks noGrp="1"/>
          </p:cNvSpPr>
          <p:nvPr>
            <p:ph type="dt" sz="half" idx="10"/>
          </p:nvPr>
        </p:nvSpPr>
        <p:spPr/>
        <p:txBody>
          <a:bodyPr/>
          <a:lstStyle/>
          <a:p>
            <a:fld id="{A9A30E82-E00E-5443-B41B-521D3236C9F6}" type="datetimeFigureOut">
              <a:rPr lang="en-US" smtClean="0"/>
              <a:t>8/12/25</a:t>
            </a:fld>
            <a:endParaRPr lang="en-US"/>
          </a:p>
        </p:txBody>
      </p:sp>
      <p:sp>
        <p:nvSpPr>
          <p:cNvPr id="5" name="Footer Placeholder 4">
            <a:extLst>
              <a:ext uri="{FF2B5EF4-FFF2-40B4-BE49-F238E27FC236}">
                <a16:creationId xmlns:a16="http://schemas.microsoft.com/office/drawing/2014/main" id="{267B4742-B27D-E44B-5C72-8ABFFBAB6F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56D429-7E9A-BD8B-E7FA-286AFABDB00B}"/>
              </a:ext>
            </a:extLst>
          </p:cNvPr>
          <p:cNvSpPr>
            <a:spLocks noGrp="1"/>
          </p:cNvSpPr>
          <p:nvPr>
            <p:ph type="sldNum" sz="quarter" idx="12"/>
          </p:nvPr>
        </p:nvSpPr>
        <p:spPr/>
        <p:txBody>
          <a:bodyPr/>
          <a:lstStyle/>
          <a:p>
            <a:fld id="{1FEF9C71-4FF5-464E-B1D4-47A7330EE95F}" type="slidenum">
              <a:rPr lang="en-US" smtClean="0"/>
              <a:t>‹#›</a:t>
            </a:fld>
            <a:endParaRPr lang="en-US"/>
          </a:p>
        </p:txBody>
      </p:sp>
    </p:spTree>
    <p:extLst>
      <p:ext uri="{BB962C8B-B14F-4D97-AF65-F5344CB8AC3E}">
        <p14:creationId xmlns:p14="http://schemas.microsoft.com/office/powerpoint/2010/main" val="1769105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98738E-A34E-2942-1B59-356FD50C5CD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228BAD5-5228-5AB4-DFE3-1A0556560D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38A8C8-6D37-4C62-330B-1F16A169C64A}"/>
              </a:ext>
            </a:extLst>
          </p:cNvPr>
          <p:cNvSpPr>
            <a:spLocks noGrp="1"/>
          </p:cNvSpPr>
          <p:nvPr>
            <p:ph type="dt" sz="half" idx="10"/>
          </p:nvPr>
        </p:nvSpPr>
        <p:spPr/>
        <p:txBody>
          <a:bodyPr/>
          <a:lstStyle/>
          <a:p>
            <a:fld id="{A9A30E82-E00E-5443-B41B-521D3236C9F6}" type="datetimeFigureOut">
              <a:rPr lang="en-US" smtClean="0"/>
              <a:t>8/12/25</a:t>
            </a:fld>
            <a:endParaRPr lang="en-US"/>
          </a:p>
        </p:txBody>
      </p:sp>
      <p:sp>
        <p:nvSpPr>
          <p:cNvPr id="5" name="Footer Placeholder 4">
            <a:extLst>
              <a:ext uri="{FF2B5EF4-FFF2-40B4-BE49-F238E27FC236}">
                <a16:creationId xmlns:a16="http://schemas.microsoft.com/office/drawing/2014/main" id="{0BBDFB65-A6FE-2340-7324-0F913AB5FA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9EC117-E518-7DC1-FFAC-CF93D0301999}"/>
              </a:ext>
            </a:extLst>
          </p:cNvPr>
          <p:cNvSpPr>
            <a:spLocks noGrp="1"/>
          </p:cNvSpPr>
          <p:nvPr>
            <p:ph type="sldNum" sz="quarter" idx="12"/>
          </p:nvPr>
        </p:nvSpPr>
        <p:spPr/>
        <p:txBody>
          <a:bodyPr/>
          <a:lstStyle/>
          <a:p>
            <a:fld id="{1FEF9C71-4FF5-464E-B1D4-47A7330EE95F}" type="slidenum">
              <a:rPr lang="en-US" smtClean="0"/>
              <a:t>‹#›</a:t>
            </a:fld>
            <a:endParaRPr lang="en-US"/>
          </a:p>
        </p:txBody>
      </p:sp>
    </p:spTree>
    <p:extLst>
      <p:ext uri="{BB962C8B-B14F-4D97-AF65-F5344CB8AC3E}">
        <p14:creationId xmlns:p14="http://schemas.microsoft.com/office/powerpoint/2010/main" val="3168835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7A5EF-4806-8633-BDB5-FDEB5028DF8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67A0C9-C548-A71F-91EB-21FADE79A0B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284FD0-EAB6-C77B-89D8-788B7ED731A7}"/>
              </a:ext>
            </a:extLst>
          </p:cNvPr>
          <p:cNvSpPr>
            <a:spLocks noGrp="1"/>
          </p:cNvSpPr>
          <p:nvPr>
            <p:ph type="dt" sz="half" idx="10"/>
          </p:nvPr>
        </p:nvSpPr>
        <p:spPr/>
        <p:txBody>
          <a:bodyPr/>
          <a:lstStyle/>
          <a:p>
            <a:fld id="{A9A30E82-E00E-5443-B41B-521D3236C9F6}" type="datetimeFigureOut">
              <a:rPr lang="en-US" smtClean="0"/>
              <a:t>8/12/25</a:t>
            </a:fld>
            <a:endParaRPr lang="en-US"/>
          </a:p>
        </p:txBody>
      </p:sp>
      <p:sp>
        <p:nvSpPr>
          <p:cNvPr id="5" name="Footer Placeholder 4">
            <a:extLst>
              <a:ext uri="{FF2B5EF4-FFF2-40B4-BE49-F238E27FC236}">
                <a16:creationId xmlns:a16="http://schemas.microsoft.com/office/drawing/2014/main" id="{9DC92AB9-6612-5E39-D5B2-931A8CB480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3872F2-A3FA-CB0F-C28C-A9E970388215}"/>
              </a:ext>
            </a:extLst>
          </p:cNvPr>
          <p:cNvSpPr>
            <a:spLocks noGrp="1"/>
          </p:cNvSpPr>
          <p:nvPr>
            <p:ph type="sldNum" sz="quarter" idx="12"/>
          </p:nvPr>
        </p:nvSpPr>
        <p:spPr/>
        <p:txBody>
          <a:bodyPr/>
          <a:lstStyle/>
          <a:p>
            <a:fld id="{1FEF9C71-4FF5-464E-B1D4-47A7330EE95F}" type="slidenum">
              <a:rPr lang="en-US" smtClean="0"/>
              <a:t>‹#›</a:t>
            </a:fld>
            <a:endParaRPr lang="en-US"/>
          </a:p>
        </p:txBody>
      </p:sp>
    </p:spTree>
    <p:extLst>
      <p:ext uri="{BB962C8B-B14F-4D97-AF65-F5344CB8AC3E}">
        <p14:creationId xmlns:p14="http://schemas.microsoft.com/office/powerpoint/2010/main" val="972829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8289BF-050F-D655-DD06-3DB8F5F301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86D847B-F148-4524-2F27-E8A99871CA4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CE4A5B-C696-EE29-B5B0-E8C4AF78DFF1}"/>
              </a:ext>
            </a:extLst>
          </p:cNvPr>
          <p:cNvSpPr>
            <a:spLocks noGrp="1"/>
          </p:cNvSpPr>
          <p:nvPr>
            <p:ph type="dt" sz="half" idx="10"/>
          </p:nvPr>
        </p:nvSpPr>
        <p:spPr/>
        <p:txBody>
          <a:bodyPr/>
          <a:lstStyle/>
          <a:p>
            <a:fld id="{A9A30E82-E00E-5443-B41B-521D3236C9F6}" type="datetimeFigureOut">
              <a:rPr lang="en-US" smtClean="0"/>
              <a:t>8/12/25</a:t>
            </a:fld>
            <a:endParaRPr lang="en-US"/>
          </a:p>
        </p:txBody>
      </p:sp>
      <p:sp>
        <p:nvSpPr>
          <p:cNvPr id="5" name="Footer Placeholder 4">
            <a:extLst>
              <a:ext uri="{FF2B5EF4-FFF2-40B4-BE49-F238E27FC236}">
                <a16:creationId xmlns:a16="http://schemas.microsoft.com/office/drawing/2014/main" id="{3AA55907-2718-99EA-4B94-8677B3DE11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92C1BC-08F2-8F97-BBD7-93AB723FE2CE}"/>
              </a:ext>
            </a:extLst>
          </p:cNvPr>
          <p:cNvSpPr>
            <a:spLocks noGrp="1"/>
          </p:cNvSpPr>
          <p:nvPr>
            <p:ph type="sldNum" sz="quarter" idx="12"/>
          </p:nvPr>
        </p:nvSpPr>
        <p:spPr/>
        <p:txBody>
          <a:bodyPr/>
          <a:lstStyle/>
          <a:p>
            <a:fld id="{1FEF9C71-4FF5-464E-B1D4-47A7330EE95F}" type="slidenum">
              <a:rPr lang="en-US" smtClean="0"/>
              <a:t>‹#›</a:t>
            </a:fld>
            <a:endParaRPr lang="en-US"/>
          </a:p>
        </p:txBody>
      </p:sp>
    </p:spTree>
    <p:extLst>
      <p:ext uri="{BB962C8B-B14F-4D97-AF65-F5344CB8AC3E}">
        <p14:creationId xmlns:p14="http://schemas.microsoft.com/office/powerpoint/2010/main" val="4162334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F3A09-344A-47F4-D860-0FC9A2A4DB0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3329E80-DBF6-62EE-4784-62A3177CDFC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FE1D280-9239-6129-03FA-7C0902E8E60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15E95DC-C0FC-4081-AEE6-1220AC3C13DA}"/>
              </a:ext>
            </a:extLst>
          </p:cNvPr>
          <p:cNvSpPr>
            <a:spLocks noGrp="1"/>
          </p:cNvSpPr>
          <p:nvPr>
            <p:ph type="dt" sz="half" idx="10"/>
          </p:nvPr>
        </p:nvSpPr>
        <p:spPr/>
        <p:txBody>
          <a:bodyPr/>
          <a:lstStyle/>
          <a:p>
            <a:fld id="{A9A30E82-E00E-5443-B41B-521D3236C9F6}" type="datetimeFigureOut">
              <a:rPr lang="en-US" smtClean="0"/>
              <a:t>8/12/25</a:t>
            </a:fld>
            <a:endParaRPr lang="en-US"/>
          </a:p>
        </p:txBody>
      </p:sp>
      <p:sp>
        <p:nvSpPr>
          <p:cNvPr id="6" name="Footer Placeholder 5">
            <a:extLst>
              <a:ext uri="{FF2B5EF4-FFF2-40B4-BE49-F238E27FC236}">
                <a16:creationId xmlns:a16="http://schemas.microsoft.com/office/drawing/2014/main" id="{AC443D76-2C7D-888A-9EC2-342FDC2958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4A5AF5-F7E5-5AB5-BE0C-E4806714C8EF}"/>
              </a:ext>
            </a:extLst>
          </p:cNvPr>
          <p:cNvSpPr>
            <a:spLocks noGrp="1"/>
          </p:cNvSpPr>
          <p:nvPr>
            <p:ph type="sldNum" sz="quarter" idx="12"/>
          </p:nvPr>
        </p:nvSpPr>
        <p:spPr/>
        <p:txBody>
          <a:bodyPr/>
          <a:lstStyle/>
          <a:p>
            <a:fld id="{1FEF9C71-4FF5-464E-B1D4-47A7330EE95F}" type="slidenum">
              <a:rPr lang="en-US" smtClean="0"/>
              <a:t>‹#›</a:t>
            </a:fld>
            <a:endParaRPr lang="en-US"/>
          </a:p>
        </p:txBody>
      </p:sp>
    </p:spTree>
    <p:extLst>
      <p:ext uri="{BB962C8B-B14F-4D97-AF65-F5344CB8AC3E}">
        <p14:creationId xmlns:p14="http://schemas.microsoft.com/office/powerpoint/2010/main" val="261091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8BA81-7729-5BFD-83FB-0ACFDF1D358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6FAFF26-D3A4-5257-00F0-39EE48BD90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1673A09-1C90-113B-89EC-A8C11ED1213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34B7E4-3DE4-1E57-31A4-28E98D69CE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68A96B6-FF03-E34E-DD9D-F0ACF86528B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C690129-8991-162F-6266-EFF4BB87C0C1}"/>
              </a:ext>
            </a:extLst>
          </p:cNvPr>
          <p:cNvSpPr>
            <a:spLocks noGrp="1"/>
          </p:cNvSpPr>
          <p:nvPr>
            <p:ph type="dt" sz="half" idx="10"/>
          </p:nvPr>
        </p:nvSpPr>
        <p:spPr/>
        <p:txBody>
          <a:bodyPr/>
          <a:lstStyle/>
          <a:p>
            <a:fld id="{A9A30E82-E00E-5443-B41B-521D3236C9F6}" type="datetimeFigureOut">
              <a:rPr lang="en-US" smtClean="0"/>
              <a:t>8/12/25</a:t>
            </a:fld>
            <a:endParaRPr lang="en-US"/>
          </a:p>
        </p:txBody>
      </p:sp>
      <p:sp>
        <p:nvSpPr>
          <p:cNvPr id="8" name="Footer Placeholder 7">
            <a:extLst>
              <a:ext uri="{FF2B5EF4-FFF2-40B4-BE49-F238E27FC236}">
                <a16:creationId xmlns:a16="http://schemas.microsoft.com/office/drawing/2014/main" id="{00788A69-4093-2C7C-0B9D-3614D609FC8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1F43FE1-FE8A-9B88-B6D6-837FAA6FAE1E}"/>
              </a:ext>
            </a:extLst>
          </p:cNvPr>
          <p:cNvSpPr>
            <a:spLocks noGrp="1"/>
          </p:cNvSpPr>
          <p:nvPr>
            <p:ph type="sldNum" sz="quarter" idx="12"/>
          </p:nvPr>
        </p:nvSpPr>
        <p:spPr/>
        <p:txBody>
          <a:bodyPr/>
          <a:lstStyle/>
          <a:p>
            <a:fld id="{1FEF9C71-4FF5-464E-B1D4-47A7330EE95F}" type="slidenum">
              <a:rPr lang="en-US" smtClean="0"/>
              <a:t>‹#›</a:t>
            </a:fld>
            <a:endParaRPr lang="en-US"/>
          </a:p>
        </p:txBody>
      </p:sp>
    </p:spTree>
    <p:extLst>
      <p:ext uri="{BB962C8B-B14F-4D97-AF65-F5344CB8AC3E}">
        <p14:creationId xmlns:p14="http://schemas.microsoft.com/office/powerpoint/2010/main" val="3138583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81F4C-918A-F7D2-51E0-E2D68DB9A90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B22BA3F-964B-6234-FF4B-A5F6074DC7B4}"/>
              </a:ext>
            </a:extLst>
          </p:cNvPr>
          <p:cNvSpPr>
            <a:spLocks noGrp="1"/>
          </p:cNvSpPr>
          <p:nvPr>
            <p:ph type="dt" sz="half" idx="10"/>
          </p:nvPr>
        </p:nvSpPr>
        <p:spPr/>
        <p:txBody>
          <a:bodyPr/>
          <a:lstStyle/>
          <a:p>
            <a:fld id="{A9A30E82-E00E-5443-B41B-521D3236C9F6}" type="datetimeFigureOut">
              <a:rPr lang="en-US" smtClean="0"/>
              <a:t>8/12/25</a:t>
            </a:fld>
            <a:endParaRPr lang="en-US"/>
          </a:p>
        </p:txBody>
      </p:sp>
      <p:sp>
        <p:nvSpPr>
          <p:cNvPr id="4" name="Footer Placeholder 3">
            <a:extLst>
              <a:ext uri="{FF2B5EF4-FFF2-40B4-BE49-F238E27FC236}">
                <a16:creationId xmlns:a16="http://schemas.microsoft.com/office/drawing/2014/main" id="{FB9EC481-14DF-D833-F4F0-C92292592F8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D1109C-F60D-E851-FFFC-9639490944FC}"/>
              </a:ext>
            </a:extLst>
          </p:cNvPr>
          <p:cNvSpPr>
            <a:spLocks noGrp="1"/>
          </p:cNvSpPr>
          <p:nvPr>
            <p:ph type="sldNum" sz="quarter" idx="12"/>
          </p:nvPr>
        </p:nvSpPr>
        <p:spPr/>
        <p:txBody>
          <a:bodyPr/>
          <a:lstStyle/>
          <a:p>
            <a:fld id="{1FEF9C71-4FF5-464E-B1D4-47A7330EE95F}" type="slidenum">
              <a:rPr lang="en-US" smtClean="0"/>
              <a:t>‹#›</a:t>
            </a:fld>
            <a:endParaRPr lang="en-US"/>
          </a:p>
        </p:txBody>
      </p:sp>
    </p:spTree>
    <p:extLst>
      <p:ext uri="{BB962C8B-B14F-4D97-AF65-F5344CB8AC3E}">
        <p14:creationId xmlns:p14="http://schemas.microsoft.com/office/powerpoint/2010/main" val="1191704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00BFC8-8114-EAAE-C9BD-28F0EBCAA379}"/>
              </a:ext>
            </a:extLst>
          </p:cNvPr>
          <p:cNvSpPr>
            <a:spLocks noGrp="1"/>
          </p:cNvSpPr>
          <p:nvPr>
            <p:ph type="dt" sz="half" idx="10"/>
          </p:nvPr>
        </p:nvSpPr>
        <p:spPr/>
        <p:txBody>
          <a:bodyPr/>
          <a:lstStyle/>
          <a:p>
            <a:fld id="{A9A30E82-E00E-5443-B41B-521D3236C9F6}" type="datetimeFigureOut">
              <a:rPr lang="en-US" smtClean="0"/>
              <a:t>8/12/25</a:t>
            </a:fld>
            <a:endParaRPr lang="en-US"/>
          </a:p>
        </p:txBody>
      </p:sp>
      <p:sp>
        <p:nvSpPr>
          <p:cNvPr id="3" name="Footer Placeholder 2">
            <a:extLst>
              <a:ext uri="{FF2B5EF4-FFF2-40B4-BE49-F238E27FC236}">
                <a16:creationId xmlns:a16="http://schemas.microsoft.com/office/drawing/2014/main" id="{F6C328D8-95D8-C4A3-47A0-73C26784EB8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6F77CB0-1A75-015D-9F43-9BBC35672A53}"/>
              </a:ext>
            </a:extLst>
          </p:cNvPr>
          <p:cNvSpPr>
            <a:spLocks noGrp="1"/>
          </p:cNvSpPr>
          <p:nvPr>
            <p:ph type="sldNum" sz="quarter" idx="12"/>
          </p:nvPr>
        </p:nvSpPr>
        <p:spPr/>
        <p:txBody>
          <a:bodyPr/>
          <a:lstStyle/>
          <a:p>
            <a:fld id="{1FEF9C71-4FF5-464E-B1D4-47A7330EE95F}" type="slidenum">
              <a:rPr lang="en-US" smtClean="0"/>
              <a:t>‹#›</a:t>
            </a:fld>
            <a:endParaRPr lang="en-US"/>
          </a:p>
        </p:txBody>
      </p:sp>
    </p:spTree>
    <p:extLst>
      <p:ext uri="{BB962C8B-B14F-4D97-AF65-F5344CB8AC3E}">
        <p14:creationId xmlns:p14="http://schemas.microsoft.com/office/powerpoint/2010/main" val="4097630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789F4-72C8-990A-9F16-D43DF95BE9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3AEB8F9-8146-B3E6-EB8B-91FB8A5C71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540E33-8C79-FE1B-B0B9-AF73EB0FB6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1AA6B7-872E-4FB4-B890-497C18F688B2}"/>
              </a:ext>
            </a:extLst>
          </p:cNvPr>
          <p:cNvSpPr>
            <a:spLocks noGrp="1"/>
          </p:cNvSpPr>
          <p:nvPr>
            <p:ph type="dt" sz="half" idx="10"/>
          </p:nvPr>
        </p:nvSpPr>
        <p:spPr/>
        <p:txBody>
          <a:bodyPr/>
          <a:lstStyle/>
          <a:p>
            <a:fld id="{A9A30E82-E00E-5443-B41B-521D3236C9F6}" type="datetimeFigureOut">
              <a:rPr lang="en-US" smtClean="0"/>
              <a:t>8/12/25</a:t>
            </a:fld>
            <a:endParaRPr lang="en-US"/>
          </a:p>
        </p:txBody>
      </p:sp>
      <p:sp>
        <p:nvSpPr>
          <p:cNvPr id="6" name="Footer Placeholder 5">
            <a:extLst>
              <a:ext uri="{FF2B5EF4-FFF2-40B4-BE49-F238E27FC236}">
                <a16:creationId xmlns:a16="http://schemas.microsoft.com/office/drawing/2014/main" id="{8F562ECE-1E3E-D4CC-5559-86EFF9846F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E83F22-3464-D515-941B-334B8F9EA7B1}"/>
              </a:ext>
            </a:extLst>
          </p:cNvPr>
          <p:cNvSpPr>
            <a:spLocks noGrp="1"/>
          </p:cNvSpPr>
          <p:nvPr>
            <p:ph type="sldNum" sz="quarter" idx="12"/>
          </p:nvPr>
        </p:nvSpPr>
        <p:spPr/>
        <p:txBody>
          <a:bodyPr/>
          <a:lstStyle/>
          <a:p>
            <a:fld id="{1FEF9C71-4FF5-464E-B1D4-47A7330EE95F}" type="slidenum">
              <a:rPr lang="en-US" smtClean="0"/>
              <a:t>‹#›</a:t>
            </a:fld>
            <a:endParaRPr lang="en-US"/>
          </a:p>
        </p:txBody>
      </p:sp>
    </p:spTree>
    <p:extLst>
      <p:ext uri="{BB962C8B-B14F-4D97-AF65-F5344CB8AC3E}">
        <p14:creationId xmlns:p14="http://schemas.microsoft.com/office/powerpoint/2010/main" val="1498341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1B97F-A223-A231-5F59-15DB26C352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45B37A-C2F0-82ED-DDE2-2E67DDD655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2E116C6-335E-1395-9158-65546A54FF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C21229-863D-26C1-3B2C-18298426722C}"/>
              </a:ext>
            </a:extLst>
          </p:cNvPr>
          <p:cNvSpPr>
            <a:spLocks noGrp="1"/>
          </p:cNvSpPr>
          <p:nvPr>
            <p:ph type="dt" sz="half" idx="10"/>
          </p:nvPr>
        </p:nvSpPr>
        <p:spPr/>
        <p:txBody>
          <a:bodyPr/>
          <a:lstStyle/>
          <a:p>
            <a:fld id="{A9A30E82-E00E-5443-B41B-521D3236C9F6}" type="datetimeFigureOut">
              <a:rPr lang="en-US" smtClean="0"/>
              <a:t>8/12/25</a:t>
            </a:fld>
            <a:endParaRPr lang="en-US"/>
          </a:p>
        </p:txBody>
      </p:sp>
      <p:sp>
        <p:nvSpPr>
          <p:cNvPr id="6" name="Footer Placeholder 5">
            <a:extLst>
              <a:ext uri="{FF2B5EF4-FFF2-40B4-BE49-F238E27FC236}">
                <a16:creationId xmlns:a16="http://schemas.microsoft.com/office/drawing/2014/main" id="{4A8EF822-99FA-A555-8DC1-9A3EC1FBE3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5E4922-0CB9-69EA-05DA-9B468201129E}"/>
              </a:ext>
            </a:extLst>
          </p:cNvPr>
          <p:cNvSpPr>
            <a:spLocks noGrp="1"/>
          </p:cNvSpPr>
          <p:nvPr>
            <p:ph type="sldNum" sz="quarter" idx="12"/>
          </p:nvPr>
        </p:nvSpPr>
        <p:spPr/>
        <p:txBody>
          <a:bodyPr/>
          <a:lstStyle/>
          <a:p>
            <a:fld id="{1FEF9C71-4FF5-464E-B1D4-47A7330EE95F}" type="slidenum">
              <a:rPr lang="en-US" smtClean="0"/>
              <a:t>‹#›</a:t>
            </a:fld>
            <a:endParaRPr lang="en-US"/>
          </a:p>
        </p:txBody>
      </p:sp>
    </p:spTree>
    <p:extLst>
      <p:ext uri="{BB962C8B-B14F-4D97-AF65-F5344CB8AC3E}">
        <p14:creationId xmlns:p14="http://schemas.microsoft.com/office/powerpoint/2010/main" val="2947744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12CD46-E604-0031-FE51-E1D1D91F9B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6127C5B-938F-E032-104C-FA831B735D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955031-76AC-7AB8-4E37-49DD3E4D18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9A30E82-E00E-5443-B41B-521D3236C9F6}" type="datetimeFigureOut">
              <a:rPr lang="en-US" smtClean="0"/>
              <a:t>8/12/25</a:t>
            </a:fld>
            <a:endParaRPr lang="en-US"/>
          </a:p>
        </p:txBody>
      </p:sp>
      <p:sp>
        <p:nvSpPr>
          <p:cNvPr id="5" name="Footer Placeholder 4">
            <a:extLst>
              <a:ext uri="{FF2B5EF4-FFF2-40B4-BE49-F238E27FC236}">
                <a16:creationId xmlns:a16="http://schemas.microsoft.com/office/drawing/2014/main" id="{2E285937-4844-526B-38AE-DB93CB1279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1A90C72-1700-7D33-95B1-31282050A4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FEF9C71-4FF5-464E-B1D4-47A7330EE95F}" type="slidenum">
              <a:rPr lang="en-US" smtClean="0"/>
              <a:t>‹#›</a:t>
            </a:fld>
            <a:endParaRPr lang="en-US"/>
          </a:p>
        </p:txBody>
      </p:sp>
    </p:spTree>
    <p:extLst>
      <p:ext uri="{BB962C8B-B14F-4D97-AF65-F5344CB8AC3E}">
        <p14:creationId xmlns:p14="http://schemas.microsoft.com/office/powerpoint/2010/main" val="2432054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835049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11330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476209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284261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B5379-53C0-E1CC-9D69-0ADFB42145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731C8D-FD70-16BD-F7F4-7D8A9EBAA6B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29FEE14-E9D7-9AF6-758A-87584560CD1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E3C01A00-7D4D-1043-0D67-7E82014A8D0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20148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FF8BF-B262-7B46-8155-CC44C275A6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06B38B-7B7F-EF76-2CE3-1E4E9207FF8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157C9BD-B31B-5A67-DE77-AE7FB11473C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B172A616-36D2-B91D-8F4C-ADA1E2371782}"/>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35340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40443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79885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69810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109201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15271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16594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67B99-9A49-4E9E-2326-CA56455339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AD7F0C-0BA2-9FD3-6FB5-054C4D4C614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6E6282E-7565-E6B4-9C83-D6E97E0E695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834C2AE7-4466-5040-BD71-FD715646735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040758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C095B-5C5F-BEE5-C967-86377CCF1A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98DEF8-2047-0FF3-EEFC-701120105B8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046346E-F6FF-90AE-1323-F1904694CF2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EA8E9B9-CFD3-0BEE-985A-FA3EE90547F4}"/>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94443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238272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23254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975460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49712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16097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3" name="Audio 12">
            <a:extLst>
              <a:ext uri="{FF2B5EF4-FFF2-40B4-BE49-F238E27FC236}">
                <a16:creationId xmlns:a16="http://schemas.microsoft.com/office/drawing/2014/main" id="{E944511E-4B0D-7FED-1848-DF5DD4634EA8}"/>
              </a:ext>
            </a:extLst>
          </p:cNvPr>
          <p:cNvPicPr>
            <a:picLocks noChangeAspect="1"/>
          </p:cNvPicPr>
          <p:nvPr>
            <a:audioFile r:link="rId1"/>
            <p:extLst>
              <p:ext uri="{DAA4B4D4-6D71-4841-9C94-3DE7FCFB9230}">
                <p14:media xmlns:p14="http://schemas.microsoft.com/office/powerpoint/2010/main" r:embed="rId2">
                  <p14:trim end="55.615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767133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29" name="Audio 28">
            <a:extLst>
              <a:ext uri="{FF2B5EF4-FFF2-40B4-BE49-F238E27FC236}">
                <a16:creationId xmlns:a16="http://schemas.microsoft.com/office/drawing/2014/main" id="{C2604D86-877A-268A-264D-3A25B3FB14C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3" name="Audio 12">
            <a:extLst>
              <a:ext uri="{FF2B5EF4-FFF2-40B4-BE49-F238E27FC236}">
                <a16:creationId xmlns:a16="http://schemas.microsoft.com/office/drawing/2014/main" id="{2172C3E2-603D-F309-5529-AFCEC6978F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5" name="Audio 14">
            <a:extLst>
              <a:ext uri="{FF2B5EF4-FFF2-40B4-BE49-F238E27FC236}">
                <a16:creationId xmlns:a16="http://schemas.microsoft.com/office/drawing/2014/main" id="{DF83FD69-AC1A-77B1-6D3F-6B8FD898CF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4</vt:lpstr>
      <vt:lpstr>PowerPoint Presentation</vt:lpstr>
      <vt:lpstr>15 - 6 9 </vt:lpstr>
      <vt:lpstr>15 - 6  </vt:lpstr>
      <vt:lpstr>10 - 8 2 </vt:lpstr>
      <vt:lpstr>10 - 8  </vt:lpstr>
      <vt:lpstr>14 - 7 7 </vt:lpstr>
      <vt:lpstr>14 - 7  </vt:lpstr>
      <vt:lpstr>13 - 4 9 </vt:lpstr>
      <vt:lpstr>13 - 4  </vt:lpstr>
      <vt:lpstr>10 - 8  </vt:lpstr>
      <vt:lpstr>13 - 4  </vt:lpstr>
      <vt:lpstr>14 - 7  </vt:lpstr>
      <vt:lpstr>15 - 6  </vt:lpstr>
      <vt:lpstr>14 - 7  </vt:lpstr>
      <vt:lpstr>15 - 6  </vt:lpstr>
      <vt:lpstr>13 - 4  </vt:lpstr>
      <vt:lpstr>10 - 8  </vt:lpstr>
      <vt:lpstr>13 - 4  </vt:lpstr>
      <vt:lpstr>14 - 7  </vt:lpstr>
      <vt:lpstr>10 - 8  </vt:lpstr>
      <vt:lpstr>15 - 6  </vt:lpstr>
      <vt:lpstr>10 - 8  </vt:lpstr>
      <vt:lpstr>15 - 6  </vt:lpstr>
      <vt:lpstr>14 - 7  </vt:lpstr>
      <vt:lpstr>13 - 4  </vt:lpstr>
      <vt:lpstr>15 - 6  </vt:lpstr>
      <vt:lpstr>10 - 8  </vt:lpstr>
      <vt:lpstr>13 - 4  </vt:lpstr>
      <vt:lpstr>14 - 7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2025-08-12T18:39:55Z</dcterms:created>
  <dcterms:modified xsi:type="dcterms:W3CDTF">2025-08-12T18:43:38Z</dcterms:modified>
</cp:coreProperties>
</file>