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317" r:id="rId4"/>
    <p:sldId id="318" r:id="rId5"/>
    <p:sldId id="319" r:id="rId6"/>
    <p:sldId id="320" r:id="rId7"/>
    <p:sldId id="321" r:id="rId8"/>
    <p:sldId id="322" r:id="rId9"/>
    <p:sldId id="323" r:id="rId10"/>
    <p:sldId id="324"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6"/>
  </p:normalViewPr>
  <p:slideViewPr>
    <p:cSldViewPr snapToGrid="0">
      <p:cViewPr varScale="1">
        <p:scale>
          <a:sx n="100" d="100"/>
          <a:sy n="100" d="100"/>
        </p:scale>
        <p:origin x="8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2B2592-913A-8795-E0A5-7F3D3C89830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DF4EB58-A912-80D0-5D51-9144B149065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A5C6E24-24B1-1303-DF91-F5F5D8E14D3D}"/>
              </a:ext>
            </a:extLst>
          </p:cNvPr>
          <p:cNvSpPr>
            <a:spLocks noGrp="1"/>
          </p:cNvSpPr>
          <p:nvPr>
            <p:ph type="dt" sz="half" idx="10"/>
          </p:nvPr>
        </p:nvSpPr>
        <p:spPr/>
        <p:txBody>
          <a:bodyPr/>
          <a:lstStyle/>
          <a:p>
            <a:fld id="{32A48331-9953-8942-88BD-730FD8296A23}" type="datetimeFigureOut">
              <a:rPr lang="en-US" smtClean="0"/>
              <a:t>8/12/25</a:t>
            </a:fld>
            <a:endParaRPr lang="en-US"/>
          </a:p>
        </p:txBody>
      </p:sp>
      <p:sp>
        <p:nvSpPr>
          <p:cNvPr id="5" name="Footer Placeholder 4">
            <a:extLst>
              <a:ext uri="{FF2B5EF4-FFF2-40B4-BE49-F238E27FC236}">
                <a16:creationId xmlns:a16="http://schemas.microsoft.com/office/drawing/2014/main" id="{8B0F6EB8-345A-BA3A-C77D-92E9D7D22C5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F7E0A00-A67F-2651-0211-4996E0547820}"/>
              </a:ext>
            </a:extLst>
          </p:cNvPr>
          <p:cNvSpPr>
            <a:spLocks noGrp="1"/>
          </p:cNvSpPr>
          <p:nvPr>
            <p:ph type="sldNum" sz="quarter" idx="12"/>
          </p:nvPr>
        </p:nvSpPr>
        <p:spPr/>
        <p:txBody>
          <a:bodyPr/>
          <a:lstStyle/>
          <a:p>
            <a:fld id="{D1AD5720-1001-644B-82E0-80BC663336EE}" type="slidenum">
              <a:rPr lang="en-US" smtClean="0"/>
              <a:t>‹#›</a:t>
            </a:fld>
            <a:endParaRPr lang="en-US"/>
          </a:p>
        </p:txBody>
      </p:sp>
    </p:spTree>
    <p:extLst>
      <p:ext uri="{BB962C8B-B14F-4D97-AF65-F5344CB8AC3E}">
        <p14:creationId xmlns:p14="http://schemas.microsoft.com/office/powerpoint/2010/main" val="35581741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1C36CB-90AD-42AA-9B3B-1BC9AFA4707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597E721-B9C4-3454-5CF4-8FCE3ECAF7A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1D547A6-10A3-B2A2-3F62-2ED5907FC51A}"/>
              </a:ext>
            </a:extLst>
          </p:cNvPr>
          <p:cNvSpPr>
            <a:spLocks noGrp="1"/>
          </p:cNvSpPr>
          <p:nvPr>
            <p:ph type="dt" sz="half" idx="10"/>
          </p:nvPr>
        </p:nvSpPr>
        <p:spPr/>
        <p:txBody>
          <a:bodyPr/>
          <a:lstStyle/>
          <a:p>
            <a:fld id="{32A48331-9953-8942-88BD-730FD8296A23}" type="datetimeFigureOut">
              <a:rPr lang="en-US" smtClean="0"/>
              <a:t>8/12/25</a:t>
            </a:fld>
            <a:endParaRPr lang="en-US"/>
          </a:p>
        </p:txBody>
      </p:sp>
      <p:sp>
        <p:nvSpPr>
          <p:cNvPr id="5" name="Footer Placeholder 4">
            <a:extLst>
              <a:ext uri="{FF2B5EF4-FFF2-40B4-BE49-F238E27FC236}">
                <a16:creationId xmlns:a16="http://schemas.microsoft.com/office/drawing/2014/main" id="{ED86ABC9-BD74-AC89-2B00-69AA4FD4FCF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AFD4E4D-F5B0-03F2-352E-2F556E6E0EE1}"/>
              </a:ext>
            </a:extLst>
          </p:cNvPr>
          <p:cNvSpPr>
            <a:spLocks noGrp="1"/>
          </p:cNvSpPr>
          <p:nvPr>
            <p:ph type="sldNum" sz="quarter" idx="12"/>
          </p:nvPr>
        </p:nvSpPr>
        <p:spPr/>
        <p:txBody>
          <a:bodyPr/>
          <a:lstStyle/>
          <a:p>
            <a:fld id="{D1AD5720-1001-644B-82E0-80BC663336EE}" type="slidenum">
              <a:rPr lang="en-US" smtClean="0"/>
              <a:t>‹#›</a:t>
            </a:fld>
            <a:endParaRPr lang="en-US"/>
          </a:p>
        </p:txBody>
      </p:sp>
    </p:spTree>
    <p:extLst>
      <p:ext uri="{BB962C8B-B14F-4D97-AF65-F5344CB8AC3E}">
        <p14:creationId xmlns:p14="http://schemas.microsoft.com/office/powerpoint/2010/main" val="9812328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C576A54-AD4A-6D35-7D8F-5509E28F7DE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9DA1236-0E40-AFAC-530C-F02F3515343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133D1E9-47AA-10EC-2232-A5C222AC7365}"/>
              </a:ext>
            </a:extLst>
          </p:cNvPr>
          <p:cNvSpPr>
            <a:spLocks noGrp="1"/>
          </p:cNvSpPr>
          <p:nvPr>
            <p:ph type="dt" sz="half" idx="10"/>
          </p:nvPr>
        </p:nvSpPr>
        <p:spPr/>
        <p:txBody>
          <a:bodyPr/>
          <a:lstStyle/>
          <a:p>
            <a:fld id="{32A48331-9953-8942-88BD-730FD8296A23}" type="datetimeFigureOut">
              <a:rPr lang="en-US" smtClean="0"/>
              <a:t>8/12/25</a:t>
            </a:fld>
            <a:endParaRPr lang="en-US"/>
          </a:p>
        </p:txBody>
      </p:sp>
      <p:sp>
        <p:nvSpPr>
          <p:cNvPr id="5" name="Footer Placeholder 4">
            <a:extLst>
              <a:ext uri="{FF2B5EF4-FFF2-40B4-BE49-F238E27FC236}">
                <a16:creationId xmlns:a16="http://schemas.microsoft.com/office/drawing/2014/main" id="{E96C7F46-2719-3F3D-637D-2DFB4DF40DA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FBAAC00-20F3-2151-D3A5-E13DEFF3D764}"/>
              </a:ext>
            </a:extLst>
          </p:cNvPr>
          <p:cNvSpPr>
            <a:spLocks noGrp="1"/>
          </p:cNvSpPr>
          <p:nvPr>
            <p:ph type="sldNum" sz="quarter" idx="12"/>
          </p:nvPr>
        </p:nvSpPr>
        <p:spPr/>
        <p:txBody>
          <a:bodyPr/>
          <a:lstStyle/>
          <a:p>
            <a:fld id="{D1AD5720-1001-644B-82E0-80BC663336EE}" type="slidenum">
              <a:rPr lang="en-US" smtClean="0"/>
              <a:t>‹#›</a:t>
            </a:fld>
            <a:endParaRPr lang="en-US"/>
          </a:p>
        </p:txBody>
      </p:sp>
    </p:spTree>
    <p:extLst>
      <p:ext uri="{BB962C8B-B14F-4D97-AF65-F5344CB8AC3E}">
        <p14:creationId xmlns:p14="http://schemas.microsoft.com/office/powerpoint/2010/main" val="13516611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DA4C1F-E44D-5FF7-50C5-FCE81DC683E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DA749BB-8916-1E96-902B-CD3A004BDF5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5B19CEE-BA32-16A4-6464-FE5C2A2B8E0A}"/>
              </a:ext>
            </a:extLst>
          </p:cNvPr>
          <p:cNvSpPr>
            <a:spLocks noGrp="1"/>
          </p:cNvSpPr>
          <p:nvPr>
            <p:ph type="dt" sz="half" idx="10"/>
          </p:nvPr>
        </p:nvSpPr>
        <p:spPr/>
        <p:txBody>
          <a:bodyPr/>
          <a:lstStyle/>
          <a:p>
            <a:fld id="{32A48331-9953-8942-88BD-730FD8296A23}" type="datetimeFigureOut">
              <a:rPr lang="en-US" smtClean="0"/>
              <a:t>8/12/25</a:t>
            </a:fld>
            <a:endParaRPr lang="en-US"/>
          </a:p>
        </p:txBody>
      </p:sp>
      <p:sp>
        <p:nvSpPr>
          <p:cNvPr id="5" name="Footer Placeholder 4">
            <a:extLst>
              <a:ext uri="{FF2B5EF4-FFF2-40B4-BE49-F238E27FC236}">
                <a16:creationId xmlns:a16="http://schemas.microsoft.com/office/drawing/2014/main" id="{FAF41901-FA74-00E8-8FAC-7538B93285E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1185B5-FE61-AAF1-9EB7-8F2B7FAF22FC}"/>
              </a:ext>
            </a:extLst>
          </p:cNvPr>
          <p:cNvSpPr>
            <a:spLocks noGrp="1"/>
          </p:cNvSpPr>
          <p:nvPr>
            <p:ph type="sldNum" sz="quarter" idx="12"/>
          </p:nvPr>
        </p:nvSpPr>
        <p:spPr/>
        <p:txBody>
          <a:bodyPr/>
          <a:lstStyle/>
          <a:p>
            <a:fld id="{D1AD5720-1001-644B-82E0-80BC663336EE}" type="slidenum">
              <a:rPr lang="en-US" smtClean="0"/>
              <a:t>‹#›</a:t>
            </a:fld>
            <a:endParaRPr lang="en-US"/>
          </a:p>
        </p:txBody>
      </p:sp>
    </p:spTree>
    <p:extLst>
      <p:ext uri="{BB962C8B-B14F-4D97-AF65-F5344CB8AC3E}">
        <p14:creationId xmlns:p14="http://schemas.microsoft.com/office/powerpoint/2010/main" val="14889512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AD0ECA-04EB-7095-9A18-0FB847C821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D3B1AC2-6314-E211-96BB-84427BEE9723}"/>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9C7136F-2927-59FB-BDD1-C57862C0FA8E}"/>
              </a:ext>
            </a:extLst>
          </p:cNvPr>
          <p:cNvSpPr>
            <a:spLocks noGrp="1"/>
          </p:cNvSpPr>
          <p:nvPr>
            <p:ph type="dt" sz="half" idx="10"/>
          </p:nvPr>
        </p:nvSpPr>
        <p:spPr/>
        <p:txBody>
          <a:bodyPr/>
          <a:lstStyle/>
          <a:p>
            <a:fld id="{32A48331-9953-8942-88BD-730FD8296A23}" type="datetimeFigureOut">
              <a:rPr lang="en-US" smtClean="0"/>
              <a:t>8/12/25</a:t>
            </a:fld>
            <a:endParaRPr lang="en-US"/>
          </a:p>
        </p:txBody>
      </p:sp>
      <p:sp>
        <p:nvSpPr>
          <p:cNvPr id="5" name="Footer Placeholder 4">
            <a:extLst>
              <a:ext uri="{FF2B5EF4-FFF2-40B4-BE49-F238E27FC236}">
                <a16:creationId xmlns:a16="http://schemas.microsoft.com/office/drawing/2014/main" id="{2286EFCE-F4C7-1C9D-4064-0CC64124C74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FE33F1-C1AD-3259-863F-E05725B98ACD}"/>
              </a:ext>
            </a:extLst>
          </p:cNvPr>
          <p:cNvSpPr>
            <a:spLocks noGrp="1"/>
          </p:cNvSpPr>
          <p:nvPr>
            <p:ph type="sldNum" sz="quarter" idx="12"/>
          </p:nvPr>
        </p:nvSpPr>
        <p:spPr/>
        <p:txBody>
          <a:bodyPr/>
          <a:lstStyle/>
          <a:p>
            <a:fld id="{D1AD5720-1001-644B-82E0-80BC663336EE}" type="slidenum">
              <a:rPr lang="en-US" smtClean="0"/>
              <a:t>‹#›</a:t>
            </a:fld>
            <a:endParaRPr lang="en-US"/>
          </a:p>
        </p:txBody>
      </p:sp>
    </p:spTree>
    <p:extLst>
      <p:ext uri="{BB962C8B-B14F-4D97-AF65-F5344CB8AC3E}">
        <p14:creationId xmlns:p14="http://schemas.microsoft.com/office/powerpoint/2010/main" val="530361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A05A71-2754-82A6-ED8D-91BD7626F52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55FF2A2-85E9-B829-7A70-53F6E2EDD42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A8564AA-DC38-6F49-EC0B-F25AA709614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E334066-CB46-31DE-FC50-8CD42B8AA7E0}"/>
              </a:ext>
            </a:extLst>
          </p:cNvPr>
          <p:cNvSpPr>
            <a:spLocks noGrp="1"/>
          </p:cNvSpPr>
          <p:nvPr>
            <p:ph type="dt" sz="half" idx="10"/>
          </p:nvPr>
        </p:nvSpPr>
        <p:spPr/>
        <p:txBody>
          <a:bodyPr/>
          <a:lstStyle/>
          <a:p>
            <a:fld id="{32A48331-9953-8942-88BD-730FD8296A23}" type="datetimeFigureOut">
              <a:rPr lang="en-US" smtClean="0"/>
              <a:t>8/12/25</a:t>
            </a:fld>
            <a:endParaRPr lang="en-US"/>
          </a:p>
        </p:txBody>
      </p:sp>
      <p:sp>
        <p:nvSpPr>
          <p:cNvPr id="6" name="Footer Placeholder 5">
            <a:extLst>
              <a:ext uri="{FF2B5EF4-FFF2-40B4-BE49-F238E27FC236}">
                <a16:creationId xmlns:a16="http://schemas.microsoft.com/office/drawing/2014/main" id="{6304162F-2932-07E6-5311-CF0831014A9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DB81015-3137-07BC-0535-263EDD8DD4E8}"/>
              </a:ext>
            </a:extLst>
          </p:cNvPr>
          <p:cNvSpPr>
            <a:spLocks noGrp="1"/>
          </p:cNvSpPr>
          <p:nvPr>
            <p:ph type="sldNum" sz="quarter" idx="12"/>
          </p:nvPr>
        </p:nvSpPr>
        <p:spPr/>
        <p:txBody>
          <a:bodyPr/>
          <a:lstStyle/>
          <a:p>
            <a:fld id="{D1AD5720-1001-644B-82E0-80BC663336EE}" type="slidenum">
              <a:rPr lang="en-US" smtClean="0"/>
              <a:t>‹#›</a:t>
            </a:fld>
            <a:endParaRPr lang="en-US"/>
          </a:p>
        </p:txBody>
      </p:sp>
    </p:spTree>
    <p:extLst>
      <p:ext uri="{BB962C8B-B14F-4D97-AF65-F5344CB8AC3E}">
        <p14:creationId xmlns:p14="http://schemas.microsoft.com/office/powerpoint/2010/main" val="64512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34D1A3-0A65-6AE6-68CA-2D1514AB14C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95298EA-79CB-26C6-E165-BE94DB8C469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32BFE15-EED0-EAF6-6E79-08CCA4E2EB7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45A8196-B68B-5ABC-57EA-448C393E244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43548F0-3D2C-FF67-0B94-1F8D123106B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B5C4AF4-F86A-70D1-6D90-5C7EE0095C4D}"/>
              </a:ext>
            </a:extLst>
          </p:cNvPr>
          <p:cNvSpPr>
            <a:spLocks noGrp="1"/>
          </p:cNvSpPr>
          <p:nvPr>
            <p:ph type="dt" sz="half" idx="10"/>
          </p:nvPr>
        </p:nvSpPr>
        <p:spPr/>
        <p:txBody>
          <a:bodyPr/>
          <a:lstStyle/>
          <a:p>
            <a:fld id="{32A48331-9953-8942-88BD-730FD8296A23}" type="datetimeFigureOut">
              <a:rPr lang="en-US" smtClean="0"/>
              <a:t>8/12/25</a:t>
            </a:fld>
            <a:endParaRPr lang="en-US"/>
          </a:p>
        </p:txBody>
      </p:sp>
      <p:sp>
        <p:nvSpPr>
          <p:cNvPr id="8" name="Footer Placeholder 7">
            <a:extLst>
              <a:ext uri="{FF2B5EF4-FFF2-40B4-BE49-F238E27FC236}">
                <a16:creationId xmlns:a16="http://schemas.microsoft.com/office/drawing/2014/main" id="{97686BFA-64B8-B128-8EFF-577C28D3E93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F2D0C9C-207D-DC68-2710-9B459A7099F4}"/>
              </a:ext>
            </a:extLst>
          </p:cNvPr>
          <p:cNvSpPr>
            <a:spLocks noGrp="1"/>
          </p:cNvSpPr>
          <p:nvPr>
            <p:ph type="sldNum" sz="quarter" idx="12"/>
          </p:nvPr>
        </p:nvSpPr>
        <p:spPr/>
        <p:txBody>
          <a:bodyPr/>
          <a:lstStyle/>
          <a:p>
            <a:fld id="{D1AD5720-1001-644B-82E0-80BC663336EE}" type="slidenum">
              <a:rPr lang="en-US" smtClean="0"/>
              <a:t>‹#›</a:t>
            </a:fld>
            <a:endParaRPr lang="en-US"/>
          </a:p>
        </p:txBody>
      </p:sp>
    </p:spTree>
    <p:extLst>
      <p:ext uri="{BB962C8B-B14F-4D97-AF65-F5344CB8AC3E}">
        <p14:creationId xmlns:p14="http://schemas.microsoft.com/office/powerpoint/2010/main" val="74142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5F2E34-0E97-A34D-9B55-B7ECA7BE150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4BADEE5-A173-8C51-4891-BB2CE2272940}"/>
              </a:ext>
            </a:extLst>
          </p:cNvPr>
          <p:cNvSpPr>
            <a:spLocks noGrp="1"/>
          </p:cNvSpPr>
          <p:nvPr>
            <p:ph type="dt" sz="half" idx="10"/>
          </p:nvPr>
        </p:nvSpPr>
        <p:spPr/>
        <p:txBody>
          <a:bodyPr/>
          <a:lstStyle/>
          <a:p>
            <a:fld id="{32A48331-9953-8942-88BD-730FD8296A23}" type="datetimeFigureOut">
              <a:rPr lang="en-US" smtClean="0"/>
              <a:t>8/12/25</a:t>
            </a:fld>
            <a:endParaRPr lang="en-US"/>
          </a:p>
        </p:txBody>
      </p:sp>
      <p:sp>
        <p:nvSpPr>
          <p:cNvPr id="4" name="Footer Placeholder 3">
            <a:extLst>
              <a:ext uri="{FF2B5EF4-FFF2-40B4-BE49-F238E27FC236}">
                <a16:creationId xmlns:a16="http://schemas.microsoft.com/office/drawing/2014/main" id="{0F1D6512-D0D1-96F1-8F8C-578ED859E24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CB42F05-01BE-4560-B73A-B1A3DAEDF569}"/>
              </a:ext>
            </a:extLst>
          </p:cNvPr>
          <p:cNvSpPr>
            <a:spLocks noGrp="1"/>
          </p:cNvSpPr>
          <p:nvPr>
            <p:ph type="sldNum" sz="quarter" idx="12"/>
          </p:nvPr>
        </p:nvSpPr>
        <p:spPr/>
        <p:txBody>
          <a:bodyPr/>
          <a:lstStyle/>
          <a:p>
            <a:fld id="{D1AD5720-1001-644B-82E0-80BC663336EE}" type="slidenum">
              <a:rPr lang="en-US" smtClean="0"/>
              <a:t>‹#›</a:t>
            </a:fld>
            <a:endParaRPr lang="en-US"/>
          </a:p>
        </p:txBody>
      </p:sp>
    </p:spTree>
    <p:extLst>
      <p:ext uri="{BB962C8B-B14F-4D97-AF65-F5344CB8AC3E}">
        <p14:creationId xmlns:p14="http://schemas.microsoft.com/office/powerpoint/2010/main" val="1739406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96BD3BD-216B-0DC7-FF43-9CFF5E51E62F}"/>
              </a:ext>
            </a:extLst>
          </p:cNvPr>
          <p:cNvSpPr>
            <a:spLocks noGrp="1"/>
          </p:cNvSpPr>
          <p:nvPr>
            <p:ph type="dt" sz="half" idx="10"/>
          </p:nvPr>
        </p:nvSpPr>
        <p:spPr/>
        <p:txBody>
          <a:bodyPr/>
          <a:lstStyle/>
          <a:p>
            <a:fld id="{32A48331-9953-8942-88BD-730FD8296A23}" type="datetimeFigureOut">
              <a:rPr lang="en-US" smtClean="0"/>
              <a:t>8/12/25</a:t>
            </a:fld>
            <a:endParaRPr lang="en-US"/>
          </a:p>
        </p:txBody>
      </p:sp>
      <p:sp>
        <p:nvSpPr>
          <p:cNvPr id="3" name="Footer Placeholder 2">
            <a:extLst>
              <a:ext uri="{FF2B5EF4-FFF2-40B4-BE49-F238E27FC236}">
                <a16:creationId xmlns:a16="http://schemas.microsoft.com/office/drawing/2014/main" id="{25908A79-51D8-2770-7BBB-7BE98697280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428A4A8-065C-B616-64F5-B4B6292B10C8}"/>
              </a:ext>
            </a:extLst>
          </p:cNvPr>
          <p:cNvSpPr>
            <a:spLocks noGrp="1"/>
          </p:cNvSpPr>
          <p:nvPr>
            <p:ph type="sldNum" sz="quarter" idx="12"/>
          </p:nvPr>
        </p:nvSpPr>
        <p:spPr/>
        <p:txBody>
          <a:bodyPr/>
          <a:lstStyle/>
          <a:p>
            <a:fld id="{D1AD5720-1001-644B-82E0-80BC663336EE}" type="slidenum">
              <a:rPr lang="en-US" smtClean="0"/>
              <a:t>‹#›</a:t>
            </a:fld>
            <a:endParaRPr lang="en-US"/>
          </a:p>
        </p:txBody>
      </p:sp>
    </p:spTree>
    <p:extLst>
      <p:ext uri="{BB962C8B-B14F-4D97-AF65-F5344CB8AC3E}">
        <p14:creationId xmlns:p14="http://schemas.microsoft.com/office/powerpoint/2010/main" val="38968280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CB0367-1DDD-BC6E-C1F7-22FC6B1BA96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E40B8F3-ECB8-67F4-1DC9-96AE095E1E1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89097EF-FBE2-05AD-54DC-4F14C1E01C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D98008C-57C7-13FB-99E3-CEFD733C309F}"/>
              </a:ext>
            </a:extLst>
          </p:cNvPr>
          <p:cNvSpPr>
            <a:spLocks noGrp="1"/>
          </p:cNvSpPr>
          <p:nvPr>
            <p:ph type="dt" sz="half" idx="10"/>
          </p:nvPr>
        </p:nvSpPr>
        <p:spPr/>
        <p:txBody>
          <a:bodyPr/>
          <a:lstStyle/>
          <a:p>
            <a:fld id="{32A48331-9953-8942-88BD-730FD8296A23}" type="datetimeFigureOut">
              <a:rPr lang="en-US" smtClean="0"/>
              <a:t>8/12/25</a:t>
            </a:fld>
            <a:endParaRPr lang="en-US"/>
          </a:p>
        </p:txBody>
      </p:sp>
      <p:sp>
        <p:nvSpPr>
          <p:cNvPr id="6" name="Footer Placeholder 5">
            <a:extLst>
              <a:ext uri="{FF2B5EF4-FFF2-40B4-BE49-F238E27FC236}">
                <a16:creationId xmlns:a16="http://schemas.microsoft.com/office/drawing/2014/main" id="{CFAF7811-B4DE-1347-3F16-DBF8C2D0188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9D0DA67-2800-2CF3-08B1-FA111E64306B}"/>
              </a:ext>
            </a:extLst>
          </p:cNvPr>
          <p:cNvSpPr>
            <a:spLocks noGrp="1"/>
          </p:cNvSpPr>
          <p:nvPr>
            <p:ph type="sldNum" sz="quarter" idx="12"/>
          </p:nvPr>
        </p:nvSpPr>
        <p:spPr/>
        <p:txBody>
          <a:bodyPr/>
          <a:lstStyle/>
          <a:p>
            <a:fld id="{D1AD5720-1001-644B-82E0-80BC663336EE}" type="slidenum">
              <a:rPr lang="en-US" smtClean="0"/>
              <a:t>‹#›</a:t>
            </a:fld>
            <a:endParaRPr lang="en-US"/>
          </a:p>
        </p:txBody>
      </p:sp>
    </p:spTree>
    <p:extLst>
      <p:ext uri="{BB962C8B-B14F-4D97-AF65-F5344CB8AC3E}">
        <p14:creationId xmlns:p14="http://schemas.microsoft.com/office/powerpoint/2010/main" val="12570824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094CB5-9757-17E3-BF03-38AEF9EC1D8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9086AF1-E125-99E5-85D3-65EF362BFE5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1C93A17-F3EB-1310-1F0E-F6578B92E5C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4B21330-AA0F-78F6-6433-8EC4CBCE7EAD}"/>
              </a:ext>
            </a:extLst>
          </p:cNvPr>
          <p:cNvSpPr>
            <a:spLocks noGrp="1"/>
          </p:cNvSpPr>
          <p:nvPr>
            <p:ph type="dt" sz="half" idx="10"/>
          </p:nvPr>
        </p:nvSpPr>
        <p:spPr/>
        <p:txBody>
          <a:bodyPr/>
          <a:lstStyle/>
          <a:p>
            <a:fld id="{32A48331-9953-8942-88BD-730FD8296A23}" type="datetimeFigureOut">
              <a:rPr lang="en-US" smtClean="0"/>
              <a:t>8/12/25</a:t>
            </a:fld>
            <a:endParaRPr lang="en-US"/>
          </a:p>
        </p:txBody>
      </p:sp>
      <p:sp>
        <p:nvSpPr>
          <p:cNvPr id="6" name="Footer Placeholder 5">
            <a:extLst>
              <a:ext uri="{FF2B5EF4-FFF2-40B4-BE49-F238E27FC236}">
                <a16:creationId xmlns:a16="http://schemas.microsoft.com/office/drawing/2014/main" id="{201B0F6C-2E85-E19C-49C6-703328A2092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B8446F4-3189-A3E0-6AFB-F63FA10FC03F}"/>
              </a:ext>
            </a:extLst>
          </p:cNvPr>
          <p:cNvSpPr>
            <a:spLocks noGrp="1"/>
          </p:cNvSpPr>
          <p:nvPr>
            <p:ph type="sldNum" sz="quarter" idx="12"/>
          </p:nvPr>
        </p:nvSpPr>
        <p:spPr/>
        <p:txBody>
          <a:bodyPr/>
          <a:lstStyle/>
          <a:p>
            <a:fld id="{D1AD5720-1001-644B-82E0-80BC663336EE}" type="slidenum">
              <a:rPr lang="en-US" smtClean="0"/>
              <a:t>‹#›</a:t>
            </a:fld>
            <a:endParaRPr lang="en-US"/>
          </a:p>
        </p:txBody>
      </p:sp>
    </p:spTree>
    <p:extLst>
      <p:ext uri="{BB962C8B-B14F-4D97-AF65-F5344CB8AC3E}">
        <p14:creationId xmlns:p14="http://schemas.microsoft.com/office/powerpoint/2010/main" val="36315816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B3E91BF-65CD-CA68-2FB1-3B93D58AE86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A2038FB-EEC1-4D4D-C732-F53EF7F3B95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A6522D3-8620-74DA-0B43-11DE2A1B9C6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2A48331-9953-8942-88BD-730FD8296A23}" type="datetimeFigureOut">
              <a:rPr lang="en-US" smtClean="0"/>
              <a:t>8/12/25</a:t>
            </a:fld>
            <a:endParaRPr lang="en-US"/>
          </a:p>
        </p:txBody>
      </p:sp>
      <p:sp>
        <p:nvSpPr>
          <p:cNvPr id="5" name="Footer Placeholder 4">
            <a:extLst>
              <a:ext uri="{FF2B5EF4-FFF2-40B4-BE49-F238E27FC236}">
                <a16:creationId xmlns:a16="http://schemas.microsoft.com/office/drawing/2014/main" id="{57D46BDE-F632-A4E5-1AD9-41D402CEC2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0BEBA2B-7AF3-2E0D-7016-D58C8CBCFDB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1AD5720-1001-644B-82E0-80BC663336EE}" type="slidenum">
              <a:rPr lang="en-US" smtClean="0"/>
              <a:t>‹#›</a:t>
            </a:fld>
            <a:endParaRPr lang="en-US"/>
          </a:p>
        </p:txBody>
      </p:sp>
    </p:spTree>
    <p:extLst>
      <p:ext uri="{BB962C8B-B14F-4D97-AF65-F5344CB8AC3E}">
        <p14:creationId xmlns:p14="http://schemas.microsoft.com/office/powerpoint/2010/main" val="39589321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18</a:t>
            </a:r>
            <a:br>
              <a:rPr lang="en-US" dirty="0"/>
            </a:br>
            <a:br>
              <a:rPr lang="en-US" dirty="0"/>
            </a:br>
            <a:r>
              <a:rPr lang="en-US"/>
              <a:t>Lesson 40</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4" name="Audio 13">
            <a:extLst>
              <a:ext uri="{FF2B5EF4-FFF2-40B4-BE49-F238E27FC236}">
                <a16:creationId xmlns:a16="http://schemas.microsoft.com/office/drawing/2014/main" id="{ADDF90E6-488C-9416-0EDF-FE2ADAD7576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996897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6" name="Audio 15">
            <a:extLst>
              <a:ext uri="{FF2B5EF4-FFF2-40B4-BE49-F238E27FC236}">
                <a16:creationId xmlns:a16="http://schemas.microsoft.com/office/drawing/2014/main" id="{5CF190EB-EBC0-36BB-A595-012C988BD07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1677695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4" name="Audio 13">
            <a:extLst>
              <a:ext uri="{FF2B5EF4-FFF2-40B4-BE49-F238E27FC236}">
                <a16:creationId xmlns:a16="http://schemas.microsoft.com/office/drawing/2014/main" id="{ADDF90E6-488C-9416-0EDF-FE2ADAD7576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5598507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E5C77792-12DE-34FE-3B84-AC9623FD6991}"/>
              </a:ext>
            </a:extLst>
          </p:cNvPr>
          <p:cNvPicPr>
            <a:picLocks noChangeAspect="1"/>
          </p:cNvPicPr>
          <p:nvPr>
            <a:audioFile r:link="rId1"/>
            <p:extLst>
              <p:ext uri="{DAA4B4D4-6D71-4841-9C94-3DE7FCFB9230}">
                <p14:media xmlns:p14="http://schemas.microsoft.com/office/powerpoint/2010/main" r:embed="rId2">
                  <p14:trim end="222.315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7980943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3D105CC2-179C-743E-04D1-E0F6724E482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9281520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8BDB82-6291-52B2-C436-76F5D0B81D4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DC3CFA-8831-659A-9D61-DEFAA163D38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D6DDA3C6-CD28-E08F-331E-93308C4FDF0B}"/>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B5679BAC-A1AC-F8E3-4C09-1CBFF731A0E5}"/>
              </a:ext>
            </a:extLst>
          </p:cNvPr>
          <p:cNvPicPr>
            <a:picLocks noChangeAspect="1"/>
          </p:cNvPicPr>
          <p:nvPr>
            <a:audioFile r:link="rId1"/>
            <p:extLst>
              <p:ext uri="{DAA4B4D4-6D71-4841-9C94-3DE7FCFB9230}">
                <p14:media xmlns:p14="http://schemas.microsoft.com/office/powerpoint/2010/main" r:embed="rId2">
                  <p14:trim end="222.315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7014948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C4045F-DD71-0A74-9E37-BF0EFCD9AC1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5E4DE1B-8022-00FF-0BBC-3D61EBC58D4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AB87687-38D9-D9CF-061E-AC27BAF64CF3}"/>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EEA1A695-4700-1BAE-5E66-5EDAFFAADC4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5476575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4" name="Audio 13">
            <a:extLst>
              <a:ext uri="{FF2B5EF4-FFF2-40B4-BE49-F238E27FC236}">
                <a16:creationId xmlns:a16="http://schemas.microsoft.com/office/drawing/2014/main" id="{ADDF90E6-488C-9416-0EDF-FE2ADAD7576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8005452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6" name="Audio 15">
            <a:extLst>
              <a:ext uri="{FF2B5EF4-FFF2-40B4-BE49-F238E27FC236}">
                <a16:creationId xmlns:a16="http://schemas.microsoft.com/office/drawing/2014/main" id="{5CF190EB-EBC0-36BB-A595-012C988BD07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148023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4" name="Audio 13">
            <a:extLst>
              <a:ext uri="{FF2B5EF4-FFF2-40B4-BE49-F238E27FC236}">
                <a16:creationId xmlns:a16="http://schemas.microsoft.com/office/drawing/2014/main" id="{ADDF90E6-488C-9416-0EDF-FE2ADAD7576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1919415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E5C77792-12DE-34FE-3B84-AC9623FD6991}"/>
              </a:ext>
            </a:extLst>
          </p:cNvPr>
          <p:cNvPicPr>
            <a:picLocks noChangeAspect="1"/>
          </p:cNvPicPr>
          <p:nvPr>
            <a:audioFile r:link="rId1"/>
            <p:extLst>
              <p:ext uri="{DAA4B4D4-6D71-4841-9C94-3DE7FCFB9230}">
                <p14:media xmlns:p14="http://schemas.microsoft.com/office/powerpoint/2010/main" r:embed="rId2">
                  <p14:trim end="222.315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943009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6" name="Audio 15">
            <a:extLst>
              <a:ext uri="{FF2B5EF4-FFF2-40B4-BE49-F238E27FC236}">
                <a16:creationId xmlns:a16="http://schemas.microsoft.com/office/drawing/2014/main" id="{5CF190EB-EBC0-36BB-A595-012C988BD07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8094725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3D105CC2-179C-743E-04D1-E0F6724E482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8535998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8DE410-3218-DE0C-4ED2-9435EF02991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0EAD80-9B1F-FD0C-0885-BD160955A47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56CA7CF-B57A-4C87-6B3E-625311E6C5DD}"/>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6" name="Audio 15">
            <a:extLst>
              <a:ext uri="{FF2B5EF4-FFF2-40B4-BE49-F238E27FC236}">
                <a16:creationId xmlns:a16="http://schemas.microsoft.com/office/drawing/2014/main" id="{D44680EC-222D-8F1A-AD57-62A3376BF95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328869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FB8F27-27C7-7D02-0B59-90840D3E26F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FA77C50-C403-A8BF-9691-9BE72F56E1B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280FA6D-EB83-5555-24F8-09EACE90754D}"/>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B62A9430-19BA-2993-B020-608B31F46E5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7646655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E5C77792-12DE-34FE-3B84-AC9623FD6991}"/>
              </a:ext>
            </a:extLst>
          </p:cNvPr>
          <p:cNvPicPr>
            <a:picLocks noChangeAspect="1"/>
          </p:cNvPicPr>
          <p:nvPr>
            <a:audioFile r:link="rId1"/>
            <p:extLst>
              <p:ext uri="{DAA4B4D4-6D71-4841-9C94-3DE7FCFB9230}">
                <p14:media xmlns:p14="http://schemas.microsoft.com/office/powerpoint/2010/main" r:embed="rId2">
                  <p14:trim end="222.315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8230107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4" name="Audio 13">
            <a:extLst>
              <a:ext uri="{FF2B5EF4-FFF2-40B4-BE49-F238E27FC236}">
                <a16:creationId xmlns:a16="http://schemas.microsoft.com/office/drawing/2014/main" id="{ADDF90E6-488C-9416-0EDF-FE2ADAD7576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9536915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3D105CC2-179C-743E-04D1-E0F6724E482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8040719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6" name="Audio 15">
            <a:extLst>
              <a:ext uri="{FF2B5EF4-FFF2-40B4-BE49-F238E27FC236}">
                <a16:creationId xmlns:a16="http://schemas.microsoft.com/office/drawing/2014/main" id="{5CF190EB-EBC0-36BB-A595-012C988BD07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7232831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4" name="Audio 13">
            <a:extLst>
              <a:ext uri="{FF2B5EF4-FFF2-40B4-BE49-F238E27FC236}">
                <a16:creationId xmlns:a16="http://schemas.microsoft.com/office/drawing/2014/main" id="{ADDF90E6-488C-9416-0EDF-FE2ADAD7576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3671502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12" name="Audio 11">
            <a:extLst>
              <a:ext uri="{FF2B5EF4-FFF2-40B4-BE49-F238E27FC236}">
                <a16:creationId xmlns:a16="http://schemas.microsoft.com/office/drawing/2014/main" id="{2107C1A9-2262-EB2B-35D9-C786F59187B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620487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E5C77792-12DE-34FE-3B84-AC9623FD6991}"/>
              </a:ext>
            </a:extLst>
          </p:cNvPr>
          <p:cNvPicPr>
            <a:picLocks noChangeAspect="1"/>
          </p:cNvPicPr>
          <p:nvPr>
            <a:audioFile r:link="rId1"/>
            <p:extLst>
              <p:ext uri="{DAA4B4D4-6D71-4841-9C94-3DE7FCFB9230}">
                <p14:media xmlns:p14="http://schemas.microsoft.com/office/powerpoint/2010/main" r:embed="rId2">
                  <p14:trim end="222.315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9932821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3D105CC2-179C-743E-04D1-E0F6724E482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74973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AE74A-3AA3-3C19-4701-F83C743486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98EA5B-7983-2C41-7F9B-875D893F92D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6" name="Audio 15">
            <a:extLst>
              <a:ext uri="{FF2B5EF4-FFF2-40B4-BE49-F238E27FC236}">
                <a16:creationId xmlns:a16="http://schemas.microsoft.com/office/drawing/2014/main" id="{8900C6C8-A27F-4892-9B5F-459ACD8B8B7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388508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6"/>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6" name="Audio 15">
            <a:extLst>
              <a:ext uri="{FF2B5EF4-FFF2-40B4-BE49-F238E27FC236}">
                <a16:creationId xmlns:a16="http://schemas.microsoft.com/office/drawing/2014/main" id="{5CF190EB-EBC0-36BB-A595-012C988BD07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20062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2D1AF-6C43-AE98-B7E5-42F07559D6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95A40B-EB83-2F08-EA41-7300A355B0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13" name="Audio 12">
            <a:extLst>
              <a:ext uri="{FF2B5EF4-FFF2-40B4-BE49-F238E27FC236}">
                <a16:creationId xmlns:a16="http://schemas.microsoft.com/office/drawing/2014/main" id="{EEB68375-6BF1-B286-6C3F-144861EA420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56319557"/>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E5C77792-12DE-34FE-3B84-AC9623FD6991}"/>
              </a:ext>
            </a:extLst>
          </p:cNvPr>
          <p:cNvPicPr>
            <a:picLocks noChangeAspect="1"/>
          </p:cNvPicPr>
          <p:nvPr>
            <a:audioFile r:link="rId1"/>
            <p:extLst>
              <p:ext uri="{DAA4B4D4-6D71-4841-9C94-3DE7FCFB9230}">
                <p14:media xmlns:p14="http://schemas.microsoft.com/office/powerpoint/2010/main" r:embed="rId2">
                  <p14:trim end="222.315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813683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D7284C-1A85-0E46-5BB2-8990B2D11C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C6B3D7-B97E-02E2-59C8-077ABD5B974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5" name="Audio 14">
            <a:extLst>
              <a:ext uri="{FF2B5EF4-FFF2-40B4-BE49-F238E27FC236}">
                <a16:creationId xmlns:a16="http://schemas.microsoft.com/office/drawing/2014/main" id="{77345814-B2E9-45E1-49A4-18E86383220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91179843"/>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Subtraction from 18  Lesson 40</vt:lpstr>
      <vt:lpstr>PowerPoint Presentation</vt:lpstr>
      <vt:lpstr>11 - 2 9 </vt:lpstr>
      <vt:lpstr>11 - 2  </vt:lpstr>
      <vt:lpstr>13 - 8 5 </vt:lpstr>
      <vt:lpstr>13 - 8  </vt:lpstr>
      <vt:lpstr>18 - 9 9 </vt:lpstr>
      <vt:lpstr>18 - 9  </vt:lpstr>
      <vt:lpstr>14 - 6 8 </vt:lpstr>
      <vt:lpstr>14 - 6  </vt:lpstr>
      <vt:lpstr>13 - 8  </vt:lpstr>
      <vt:lpstr>14 - 6  </vt:lpstr>
      <vt:lpstr>18 - 9  </vt:lpstr>
      <vt:lpstr>11 - 2  </vt:lpstr>
      <vt:lpstr>18 - 9  </vt:lpstr>
      <vt:lpstr>11 - 2  </vt:lpstr>
      <vt:lpstr>14 - 6  </vt:lpstr>
      <vt:lpstr>13 - 8  </vt:lpstr>
      <vt:lpstr>14 - 6  </vt:lpstr>
      <vt:lpstr>18 - 9  </vt:lpstr>
      <vt:lpstr>13 - 8  </vt:lpstr>
      <vt:lpstr>11 - 2  </vt:lpstr>
      <vt:lpstr>13 - 8  </vt:lpstr>
      <vt:lpstr>11 - 2  </vt:lpstr>
      <vt:lpstr>18 - 9  </vt:lpstr>
      <vt:lpstr>14 - 6  </vt:lpstr>
      <vt:lpstr>11 - 2  </vt:lpstr>
      <vt:lpstr>13 - 8  </vt:lpstr>
      <vt:lpstr>14 - 6  </vt:lpstr>
      <vt:lpstr>18 - 9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1</cp:revision>
  <dcterms:created xsi:type="dcterms:W3CDTF">2025-08-12T19:48:42Z</dcterms:created>
  <dcterms:modified xsi:type="dcterms:W3CDTF">2025-08-12T19:49:10Z</dcterms:modified>
</cp:coreProperties>
</file>