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1" r:id="rId4"/>
    <p:sldId id="262" r:id="rId5"/>
    <p:sldId id="264" r:id="rId6"/>
    <p:sldId id="263" r:id="rId7"/>
    <p:sldId id="265" r:id="rId8"/>
    <p:sldId id="266" r:id="rId9"/>
    <p:sldId id="309" r:id="rId10"/>
    <p:sldId id="31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167"/>
    <p:restoredTop sz="91429"/>
  </p:normalViewPr>
  <p:slideViewPr>
    <p:cSldViewPr snapToGrid="0">
      <p:cViewPr varScale="1">
        <p:scale>
          <a:sx n="41" d="100"/>
          <a:sy n="41" d="100"/>
        </p:scale>
        <p:origin x="90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60075-BF6B-8C33-EBF0-BA4A052B96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32DC5BF-E894-41B3-8030-A5F9E5C7E8A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F2D88B2-1A85-937A-83DE-9B63BB6946CD}"/>
              </a:ext>
            </a:extLst>
          </p:cNvPr>
          <p:cNvSpPr>
            <a:spLocks noGrp="1"/>
          </p:cNvSpPr>
          <p:nvPr>
            <p:ph type="dt" sz="half" idx="10"/>
          </p:nvPr>
        </p:nvSpPr>
        <p:spPr/>
        <p:txBody>
          <a:bodyPr/>
          <a:lstStyle/>
          <a:p>
            <a:fld id="{A17D53A2-5165-F04C-8D65-0D328D4EB803}" type="datetimeFigureOut">
              <a:rPr lang="en-US" smtClean="0"/>
              <a:t>8/12/25</a:t>
            </a:fld>
            <a:endParaRPr lang="en-US"/>
          </a:p>
        </p:txBody>
      </p:sp>
      <p:sp>
        <p:nvSpPr>
          <p:cNvPr id="5" name="Footer Placeholder 4">
            <a:extLst>
              <a:ext uri="{FF2B5EF4-FFF2-40B4-BE49-F238E27FC236}">
                <a16:creationId xmlns:a16="http://schemas.microsoft.com/office/drawing/2014/main" id="{7F9F73C7-6E0F-9BA5-7EB9-8B13FBFED7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D53542-49F4-A312-24DB-5D07901F97CA}"/>
              </a:ext>
            </a:extLst>
          </p:cNvPr>
          <p:cNvSpPr>
            <a:spLocks noGrp="1"/>
          </p:cNvSpPr>
          <p:nvPr>
            <p:ph type="sldNum" sz="quarter" idx="12"/>
          </p:nvPr>
        </p:nvSpPr>
        <p:spPr/>
        <p:txBody>
          <a:bodyPr/>
          <a:lstStyle/>
          <a:p>
            <a:fld id="{91A86589-C7F9-1C4A-91DF-4977BDCE9CFF}" type="slidenum">
              <a:rPr lang="en-US" smtClean="0"/>
              <a:t>‹#›</a:t>
            </a:fld>
            <a:endParaRPr lang="en-US"/>
          </a:p>
        </p:txBody>
      </p:sp>
    </p:spTree>
    <p:extLst>
      <p:ext uri="{BB962C8B-B14F-4D97-AF65-F5344CB8AC3E}">
        <p14:creationId xmlns:p14="http://schemas.microsoft.com/office/powerpoint/2010/main" val="964930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4CA6E-39BD-2DD6-7989-E939103FB8D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A982AA1-F2CE-9F48-E3EE-14265C7DCEC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FE0724-7F67-E7DF-F75A-0AAB92011AC1}"/>
              </a:ext>
            </a:extLst>
          </p:cNvPr>
          <p:cNvSpPr>
            <a:spLocks noGrp="1"/>
          </p:cNvSpPr>
          <p:nvPr>
            <p:ph type="dt" sz="half" idx="10"/>
          </p:nvPr>
        </p:nvSpPr>
        <p:spPr/>
        <p:txBody>
          <a:bodyPr/>
          <a:lstStyle/>
          <a:p>
            <a:fld id="{A17D53A2-5165-F04C-8D65-0D328D4EB803}" type="datetimeFigureOut">
              <a:rPr lang="en-US" smtClean="0"/>
              <a:t>8/12/25</a:t>
            </a:fld>
            <a:endParaRPr lang="en-US"/>
          </a:p>
        </p:txBody>
      </p:sp>
      <p:sp>
        <p:nvSpPr>
          <p:cNvPr id="5" name="Footer Placeholder 4">
            <a:extLst>
              <a:ext uri="{FF2B5EF4-FFF2-40B4-BE49-F238E27FC236}">
                <a16:creationId xmlns:a16="http://schemas.microsoft.com/office/drawing/2014/main" id="{60E430D0-E02C-9D95-3CA4-736B2A1304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F12029-B58A-8745-77E0-503EFF3F7405}"/>
              </a:ext>
            </a:extLst>
          </p:cNvPr>
          <p:cNvSpPr>
            <a:spLocks noGrp="1"/>
          </p:cNvSpPr>
          <p:nvPr>
            <p:ph type="sldNum" sz="quarter" idx="12"/>
          </p:nvPr>
        </p:nvSpPr>
        <p:spPr/>
        <p:txBody>
          <a:bodyPr/>
          <a:lstStyle/>
          <a:p>
            <a:fld id="{91A86589-C7F9-1C4A-91DF-4977BDCE9CFF}" type="slidenum">
              <a:rPr lang="en-US" smtClean="0"/>
              <a:t>‹#›</a:t>
            </a:fld>
            <a:endParaRPr lang="en-US"/>
          </a:p>
        </p:txBody>
      </p:sp>
    </p:spTree>
    <p:extLst>
      <p:ext uri="{BB962C8B-B14F-4D97-AF65-F5344CB8AC3E}">
        <p14:creationId xmlns:p14="http://schemas.microsoft.com/office/powerpoint/2010/main" val="12462868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14C45F-3E7D-5332-5027-87E2B48947E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279AF36-767C-9AC9-51A0-9D8B385F22F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1A7918-2515-B7B2-7E5B-002812B453E0}"/>
              </a:ext>
            </a:extLst>
          </p:cNvPr>
          <p:cNvSpPr>
            <a:spLocks noGrp="1"/>
          </p:cNvSpPr>
          <p:nvPr>
            <p:ph type="dt" sz="half" idx="10"/>
          </p:nvPr>
        </p:nvSpPr>
        <p:spPr/>
        <p:txBody>
          <a:bodyPr/>
          <a:lstStyle/>
          <a:p>
            <a:fld id="{A17D53A2-5165-F04C-8D65-0D328D4EB803}" type="datetimeFigureOut">
              <a:rPr lang="en-US" smtClean="0"/>
              <a:t>8/12/25</a:t>
            </a:fld>
            <a:endParaRPr lang="en-US"/>
          </a:p>
        </p:txBody>
      </p:sp>
      <p:sp>
        <p:nvSpPr>
          <p:cNvPr id="5" name="Footer Placeholder 4">
            <a:extLst>
              <a:ext uri="{FF2B5EF4-FFF2-40B4-BE49-F238E27FC236}">
                <a16:creationId xmlns:a16="http://schemas.microsoft.com/office/drawing/2014/main" id="{B4C46D4B-43FA-4372-34D8-0C94805597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33CBA1-7586-4B39-F618-547D4E5A403A}"/>
              </a:ext>
            </a:extLst>
          </p:cNvPr>
          <p:cNvSpPr>
            <a:spLocks noGrp="1"/>
          </p:cNvSpPr>
          <p:nvPr>
            <p:ph type="sldNum" sz="quarter" idx="12"/>
          </p:nvPr>
        </p:nvSpPr>
        <p:spPr/>
        <p:txBody>
          <a:bodyPr/>
          <a:lstStyle/>
          <a:p>
            <a:fld id="{91A86589-C7F9-1C4A-91DF-4977BDCE9CFF}" type="slidenum">
              <a:rPr lang="en-US" smtClean="0"/>
              <a:t>‹#›</a:t>
            </a:fld>
            <a:endParaRPr lang="en-US"/>
          </a:p>
        </p:txBody>
      </p:sp>
    </p:spTree>
    <p:extLst>
      <p:ext uri="{BB962C8B-B14F-4D97-AF65-F5344CB8AC3E}">
        <p14:creationId xmlns:p14="http://schemas.microsoft.com/office/powerpoint/2010/main" val="244477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0DBD7-925C-DCB0-77CE-C97D2087D3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2CD0DDF-5DA4-C2AB-C063-C52A9862887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A2EA3F-C411-1E36-510C-EDD1AC2DA734}"/>
              </a:ext>
            </a:extLst>
          </p:cNvPr>
          <p:cNvSpPr>
            <a:spLocks noGrp="1"/>
          </p:cNvSpPr>
          <p:nvPr>
            <p:ph type="dt" sz="half" idx="10"/>
          </p:nvPr>
        </p:nvSpPr>
        <p:spPr/>
        <p:txBody>
          <a:bodyPr/>
          <a:lstStyle/>
          <a:p>
            <a:fld id="{A17D53A2-5165-F04C-8D65-0D328D4EB803}" type="datetimeFigureOut">
              <a:rPr lang="en-US" smtClean="0"/>
              <a:t>8/12/25</a:t>
            </a:fld>
            <a:endParaRPr lang="en-US"/>
          </a:p>
        </p:txBody>
      </p:sp>
      <p:sp>
        <p:nvSpPr>
          <p:cNvPr id="5" name="Footer Placeholder 4">
            <a:extLst>
              <a:ext uri="{FF2B5EF4-FFF2-40B4-BE49-F238E27FC236}">
                <a16:creationId xmlns:a16="http://schemas.microsoft.com/office/drawing/2014/main" id="{8526F8BC-6D2F-CA24-1C0D-F5143FDCE9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EDF6F2-2992-124D-6099-731C5C948ACF}"/>
              </a:ext>
            </a:extLst>
          </p:cNvPr>
          <p:cNvSpPr>
            <a:spLocks noGrp="1"/>
          </p:cNvSpPr>
          <p:nvPr>
            <p:ph type="sldNum" sz="quarter" idx="12"/>
          </p:nvPr>
        </p:nvSpPr>
        <p:spPr/>
        <p:txBody>
          <a:bodyPr/>
          <a:lstStyle/>
          <a:p>
            <a:fld id="{91A86589-C7F9-1C4A-91DF-4977BDCE9CFF}" type="slidenum">
              <a:rPr lang="en-US" smtClean="0"/>
              <a:t>‹#›</a:t>
            </a:fld>
            <a:endParaRPr lang="en-US"/>
          </a:p>
        </p:txBody>
      </p:sp>
    </p:spTree>
    <p:extLst>
      <p:ext uri="{BB962C8B-B14F-4D97-AF65-F5344CB8AC3E}">
        <p14:creationId xmlns:p14="http://schemas.microsoft.com/office/powerpoint/2010/main" val="3484013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3F515-4408-C945-ED64-F9C0E80986B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319C89-BD4A-32D9-C29A-2942AC38F3B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92CB3BB-8832-FAEC-5754-290A8609C37E}"/>
              </a:ext>
            </a:extLst>
          </p:cNvPr>
          <p:cNvSpPr>
            <a:spLocks noGrp="1"/>
          </p:cNvSpPr>
          <p:nvPr>
            <p:ph type="dt" sz="half" idx="10"/>
          </p:nvPr>
        </p:nvSpPr>
        <p:spPr/>
        <p:txBody>
          <a:bodyPr/>
          <a:lstStyle/>
          <a:p>
            <a:fld id="{A17D53A2-5165-F04C-8D65-0D328D4EB803}" type="datetimeFigureOut">
              <a:rPr lang="en-US" smtClean="0"/>
              <a:t>8/12/25</a:t>
            </a:fld>
            <a:endParaRPr lang="en-US"/>
          </a:p>
        </p:txBody>
      </p:sp>
      <p:sp>
        <p:nvSpPr>
          <p:cNvPr id="5" name="Footer Placeholder 4">
            <a:extLst>
              <a:ext uri="{FF2B5EF4-FFF2-40B4-BE49-F238E27FC236}">
                <a16:creationId xmlns:a16="http://schemas.microsoft.com/office/drawing/2014/main" id="{334E5AF0-B440-DA52-7887-A94B6DFE7A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5BFFE1-E2ED-1AAC-7C89-BBFB0DB2B14A}"/>
              </a:ext>
            </a:extLst>
          </p:cNvPr>
          <p:cNvSpPr>
            <a:spLocks noGrp="1"/>
          </p:cNvSpPr>
          <p:nvPr>
            <p:ph type="sldNum" sz="quarter" idx="12"/>
          </p:nvPr>
        </p:nvSpPr>
        <p:spPr/>
        <p:txBody>
          <a:bodyPr/>
          <a:lstStyle/>
          <a:p>
            <a:fld id="{91A86589-C7F9-1C4A-91DF-4977BDCE9CFF}" type="slidenum">
              <a:rPr lang="en-US" smtClean="0"/>
              <a:t>‹#›</a:t>
            </a:fld>
            <a:endParaRPr lang="en-US"/>
          </a:p>
        </p:txBody>
      </p:sp>
    </p:spTree>
    <p:extLst>
      <p:ext uri="{BB962C8B-B14F-4D97-AF65-F5344CB8AC3E}">
        <p14:creationId xmlns:p14="http://schemas.microsoft.com/office/powerpoint/2010/main" val="2536533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06575-236A-A76F-6D42-DD9052E877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8BAD01-E4ED-9A59-43CC-4A2D2441295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2DE1FF6-923A-F7C9-2BA7-910D67F4808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C99F9A1-EBED-8531-1A9C-FADEB5276CBE}"/>
              </a:ext>
            </a:extLst>
          </p:cNvPr>
          <p:cNvSpPr>
            <a:spLocks noGrp="1"/>
          </p:cNvSpPr>
          <p:nvPr>
            <p:ph type="dt" sz="half" idx="10"/>
          </p:nvPr>
        </p:nvSpPr>
        <p:spPr/>
        <p:txBody>
          <a:bodyPr/>
          <a:lstStyle/>
          <a:p>
            <a:fld id="{A17D53A2-5165-F04C-8D65-0D328D4EB803}" type="datetimeFigureOut">
              <a:rPr lang="en-US" smtClean="0"/>
              <a:t>8/12/25</a:t>
            </a:fld>
            <a:endParaRPr lang="en-US"/>
          </a:p>
        </p:txBody>
      </p:sp>
      <p:sp>
        <p:nvSpPr>
          <p:cNvPr id="6" name="Footer Placeholder 5">
            <a:extLst>
              <a:ext uri="{FF2B5EF4-FFF2-40B4-BE49-F238E27FC236}">
                <a16:creationId xmlns:a16="http://schemas.microsoft.com/office/drawing/2014/main" id="{7FB81784-1CD4-17BC-4F29-D7139FB1DB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FE80B8-BADB-7C06-ED32-827D788D5244}"/>
              </a:ext>
            </a:extLst>
          </p:cNvPr>
          <p:cNvSpPr>
            <a:spLocks noGrp="1"/>
          </p:cNvSpPr>
          <p:nvPr>
            <p:ph type="sldNum" sz="quarter" idx="12"/>
          </p:nvPr>
        </p:nvSpPr>
        <p:spPr/>
        <p:txBody>
          <a:bodyPr/>
          <a:lstStyle/>
          <a:p>
            <a:fld id="{91A86589-C7F9-1C4A-91DF-4977BDCE9CFF}" type="slidenum">
              <a:rPr lang="en-US" smtClean="0"/>
              <a:t>‹#›</a:t>
            </a:fld>
            <a:endParaRPr lang="en-US"/>
          </a:p>
        </p:txBody>
      </p:sp>
    </p:spTree>
    <p:extLst>
      <p:ext uri="{BB962C8B-B14F-4D97-AF65-F5344CB8AC3E}">
        <p14:creationId xmlns:p14="http://schemas.microsoft.com/office/powerpoint/2010/main" val="2066281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72737-3565-D756-B55F-3EA7D2218D7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3D2AA53-4C84-7A3E-034E-E5F0A945724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931F71-377B-D951-4AEC-597644F7C36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4D5C6EC-8285-998C-4522-303999B161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14EAE1A-09A2-F70F-AC6C-6341A9D8823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EB91DB8-80C6-926D-B50C-E551C264905B}"/>
              </a:ext>
            </a:extLst>
          </p:cNvPr>
          <p:cNvSpPr>
            <a:spLocks noGrp="1"/>
          </p:cNvSpPr>
          <p:nvPr>
            <p:ph type="dt" sz="half" idx="10"/>
          </p:nvPr>
        </p:nvSpPr>
        <p:spPr/>
        <p:txBody>
          <a:bodyPr/>
          <a:lstStyle/>
          <a:p>
            <a:fld id="{A17D53A2-5165-F04C-8D65-0D328D4EB803}" type="datetimeFigureOut">
              <a:rPr lang="en-US" smtClean="0"/>
              <a:t>8/12/25</a:t>
            </a:fld>
            <a:endParaRPr lang="en-US"/>
          </a:p>
        </p:txBody>
      </p:sp>
      <p:sp>
        <p:nvSpPr>
          <p:cNvPr id="8" name="Footer Placeholder 7">
            <a:extLst>
              <a:ext uri="{FF2B5EF4-FFF2-40B4-BE49-F238E27FC236}">
                <a16:creationId xmlns:a16="http://schemas.microsoft.com/office/drawing/2014/main" id="{62AEB3F3-4FB5-31AE-24BA-FC7A5677CF6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E08DD63-8253-F048-96C1-76A2FFBE8C73}"/>
              </a:ext>
            </a:extLst>
          </p:cNvPr>
          <p:cNvSpPr>
            <a:spLocks noGrp="1"/>
          </p:cNvSpPr>
          <p:nvPr>
            <p:ph type="sldNum" sz="quarter" idx="12"/>
          </p:nvPr>
        </p:nvSpPr>
        <p:spPr/>
        <p:txBody>
          <a:bodyPr/>
          <a:lstStyle/>
          <a:p>
            <a:fld id="{91A86589-C7F9-1C4A-91DF-4977BDCE9CFF}" type="slidenum">
              <a:rPr lang="en-US" smtClean="0"/>
              <a:t>‹#›</a:t>
            </a:fld>
            <a:endParaRPr lang="en-US"/>
          </a:p>
        </p:txBody>
      </p:sp>
    </p:spTree>
    <p:extLst>
      <p:ext uri="{BB962C8B-B14F-4D97-AF65-F5344CB8AC3E}">
        <p14:creationId xmlns:p14="http://schemas.microsoft.com/office/powerpoint/2010/main" val="1991226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46FF0-0F69-9377-DD4A-4928120BF0A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5F76F49-FD3A-5CFC-FD97-ECABC1C10F99}"/>
              </a:ext>
            </a:extLst>
          </p:cNvPr>
          <p:cNvSpPr>
            <a:spLocks noGrp="1"/>
          </p:cNvSpPr>
          <p:nvPr>
            <p:ph type="dt" sz="half" idx="10"/>
          </p:nvPr>
        </p:nvSpPr>
        <p:spPr/>
        <p:txBody>
          <a:bodyPr/>
          <a:lstStyle/>
          <a:p>
            <a:fld id="{A17D53A2-5165-F04C-8D65-0D328D4EB803}" type="datetimeFigureOut">
              <a:rPr lang="en-US" smtClean="0"/>
              <a:t>8/12/25</a:t>
            </a:fld>
            <a:endParaRPr lang="en-US"/>
          </a:p>
        </p:txBody>
      </p:sp>
      <p:sp>
        <p:nvSpPr>
          <p:cNvPr id="4" name="Footer Placeholder 3">
            <a:extLst>
              <a:ext uri="{FF2B5EF4-FFF2-40B4-BE49-F238E27FC236}">
                <a16:creationId xmlns:a16="http://schemas.microsoft.com/office/drawing/2014/main" id="{093B0C79-8E0E-5D95-59F2-FF550F155C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7639276-A538-6C36-DFEB-093FEA19B8FA}"/>
              </a:ext>
            </a:extLst>
          </p:cNvPr>
          <p:cNvSpPr>
            <a:spLocks noGrp="1"/>
          </p:cNvSpPr>
          <p:nvPr>
            <p:ph type="sldNum" sz="quarter" idx="12"/>
          </p:nvPr>
        </p:nvSpPr>
        <p:spPr/>
        <p:txBody>
          <a:bodyPr/>
          <a:lstStyle/>
          <a:p>
            <a:fld id="{91A86589-C7F9-1C4A-91DF-4977BDCE9CFF}" type="slidenum">
              <a:rPr lang="en-US" smtClean="0"/>
              <a:t>‹#›</a:t>
            </a:fld>
            <a:endParaRPr lang="en-US"/>
          </a:p>
        </p:txBody>
      </p:sp>
    </p:spTree>
    <p:extLst>
      <p:ext uri="{BB962C8B-B14F-4D97-AF65-F5344CB8AC3E}">
        <p14:creationId xmlns:p14="http://schemas.microsoft.com/office/powerpoint/2010/main" val="3386061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7D7E050-0BB6-DD04-2BBD-A3FFB377EC1C}"/>
              </a:ext>
            </a:extLst>
          </p:cNvPr>
          <p:cNvSpPr>
            <a:spLocks noGrp="1"/>
          </p:cNvSpPr>
          <p:nvPr>
            <p:ph type="dt" sz="half" idx="10"/>
          </p:nvPr>
        </p:nvSpPr>
        <p:spPr/>
        <p:txBody>
          <a:bodyPr/>
          <a:lstStyle/>
          <a:p>
            <a:fld id="{A17D53A2-5165-F04C-8D65-0D328D4EB803}" type="datetimeFigureOut">
              <a:rPr lang="en-US" smtClean="0"/>
              <a:t>8/12/25</a:t>
            </a:fld>
            <a:endParaRPr lang="en-US"/>
          </a:p>
        </p:txBody>
      </p:sp>
      <p:sp>
        <p:nvSpPr>
          <p:cNvPr id="3" name="Footer Placeholder 2">
            <a:extLst>
              <a:ext uri="{FF2B5EF4-FFF2-40B4-BE49-F238E27FC236}">
                <a16:creationId xmlns:a16="http://schemas.microsoft.com/office/drawing/2014/main" id="{79E7A4CD-FAAB-DCF7-5A8E-B51339F563B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A7DE2BF-492F-4B90-7B89-773C2ACA267C}"/>
              </a:ext>
            </a:extLst>
          </p:cNvPr>
          <p:cNvSpPr>
            <a:spLocks noGrp="1"/>
          </p:cNvSpPr>
          <p:nvPr>
            <p:ph type="sldNum" sz="quarter" idx="12"/>
          </p:nvPr>
        </p:nvSpPr>
        <p:spPr/>
        <p:txBody>
          <a:bodyPr/>
          <a:lstStyle/>
          <a:p>
            <a:fld id="{91A86589-C7F9-1C4A-91DF-4977BDCE9CFF}" type="slidenum">
              <a:rPr lang="en-US" smtClean="0"/>
              <a:t>‹#›</a:t>
            </a:fld>
            <a:endParaRPr lang="en-US"/>
          </a:p>
        </p:txBody>
      </p:sp>
    </p:spTree>
    <p:extLst>
      <p:ext uri="{BB962C8B-B14F-4D97-AF65-F5344CB8AC3E}">
        <p14:creationId xmlns:p14="http://schemas.microsoft.com/office/powerpoint/2010/main" val="3882019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6824E-CC56-AE90-AA28-B1787141D1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2682A58-10E7-AAC5-523F-B864405225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E0004D3-C572-0EF5-1926-8AF446EB4F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95C0DB-EA72-FD29-8C54-F9C5A7A1182E}"/>
              </a:ext>
            </a:extLst>
          </p:cNvPr>
          <p:cNvSpPr>
            <a:spLocks noGrp="1"/>
          </p:cNvSpPr>
          <p:nvPr>
            <p:ph type="dt" sz="half" idx="10"/>
          </p:nvPr>
        </p:nvSpPr>
        <p:spPr/>
        <p:txBody>
          <a:bodyPr/>
          <a:lstStyle/>
          <a:p>
            <a:fld id="{A17D53A2-5165-F04C-8D65-0D328D4EB803}" type="datetimeFigureOut">
              <a:rPr lang="en-US" smtClean="0"/>
              <a:t>8/12/25</a:t>
            </a:fld>
            <a:endParaRPr lang="en-US"/>
          </a:p>
        </p:txBody>
      </p:sp>
      <p:sp>
        <p:nvSpPr>
          <p:cNvPr id="6" name="Footer Placeholder 5">
            <a:extLst>
              <a:ext uri="{FF2B5EF4-FFF2-40B4-BE49-F238E27FC236}">
                <a16:creationId xmlns:a16="http://schemas.microsoft.com/office/drawing/2014/main" id="{02A64EC4-8FF9-9A8A-C809-7F459441D3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D85D19-E1DC-6E36-C31D-065FBAABA186}"/>
              </a:ext>
            </a:extLst>
          </p:cNvPr>
          <p:cNvSpPr>
            <a:spLocks noGrp="1"/>
          </p:cNvSpPr>
          <p:nvPr>
            <p:ph type="sldNum" sz="quarter" idx="12"/>
          </p:nvPr>
        </p:nvSpPr>
        <p:spPr/>
        <p:txBody>
          <a:bodyPr/>
          <a:lstStyle/>
          <a:p>
            <a:fld id="{91A86589-C7F9-1C4A-91DF-4977BDCE9CFF}" type="slidenum">
              <a:rPr lang="en-US" smtClean="0"/>
              <a:t>‹#›</a:t>
            </a:fld>
            <a:endParaRPr lang="en-US"/>
          </a:p>
        </p:txBody>
      </p:sp>
    </p:spTree>
    <p:extLst>
      <p:ext uri="{BB962C8B-B14F-4D97-AF65-F5344CB8AC3E}">
        <p14:creationId xmlns:p14="http://schemas.microsoft.com/office/powerpoint/2010/main" val="3111858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71548-C7B6-DAD5-8DBE-01DD061022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14EF7B-67B8-C3ED-357C-D29167D4072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648D36B-1C13-F481-64A7-2004815689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27E0A17-9AEA-CCC9-A97B-B691554FD8BC}"/>
              </a:ext>
            </a:extLst>
          </p:cNvPr>
          <p:cNvSpPr>
            <a:spLocks noGrp="1"/>
          </p:cNvSpPr>
          <p:nvPr>
            <p:ph type="dt" sz="half" idx="10"/>
          </p:nvPr>
        </p:nvSpPr>
        <p:spPr/>
        <p:txBody>
          <a:bodyPr/>
          <a:lstStyle/>
          <a:p>
            <a:fld id="{A17D53A2-5165-F04C-8D65-0D328D4EB803}" type="datetimeFigureOut">
              <a:rPr lang="en-US" smtClean="0"/>
              <a:t>8/12/25</a:t>
            </a:fld>
            <a:endParaRPr lang="en-US"/>
          </a:p>
        </p:txBody>
      </p:sp>
      <p:sp>
        <p:nvSpPr>
          <p:cNvPr id="6" name="Footer Placeholder 5">
            <a:extLst>
              <a:ext uri="{FF2B5EF4-FFF2-40B4-BE49-F238E27FC236}">
                <a16:creationId xmlns:a16="http://schemas.microsoft.com/office/drawing/2014/main" id="{D8743CA8-ACC7-B458-4F80-2E83E9480B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F091FB-342E-9D95-51BF-918603728FC8}"/>
              </a:ext>
            </a:extLst>
          </p:cNvPr>
          <p:cNvSpPr>
            <a:spLocks noGrp="1"/>
          </p:cNvSpPr>
          <p:nvPr>
            <p:ph type="sldNum" sz="quarter" idx="12"/>
          </p:nvPr>
        </p:nvSpPr>
        <p:spPr/>
        <p:txBody>
          <a:bodyPr/>
          <a:lstStyle/>
          <a:p>
            <a:fld id="{91A86589-C7F9-1C4A-91DF-4977BDCE9CFF}" type="slidenum">
              <a:rPr lang="en-US" smtClean="0"/>
              <a:t>‹#›</a:t>
            </a:fld>
            <a:endParaRPr lang="en-US"/>
          </a:p>
        </p:txBody>
      </p:sp>
    </p:spTree>
    <p:extLst>
      <p:ext uri="{BB962C8B-B14F-4D97-AF65-F5344CB8AC3E}">
        <p14:creationId xmlns:p14="http://schemas.microsoft.com/office/powerpoint/2010/main" val="2785182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F668CB-6CAB-EE20-9867-CF02F19533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F22207-4C72-9467-AB8A-1E8F325235A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AF9D12-F86B-5954-61A5-AE94D9111D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17D53A2-5165-F04C-8D65-0D328D4EB803}" type="datetimeFigureOut">
              <a:rPr lang="en-US" smtClean="0"/>
              <a:t>8/12/25</a:t>
            </a:fld>
            <a:endParaRPr lang="en-US"/>
          </a:p>
        </p:txBody>
      </p:sp>
      <p:sp>
        <p:nvSpPr>
          <p:cNvPr id="5" name="Footer Placeholder 4">
            <a:extLst>
              <a:ext uri="{FF2B5EF4-FFF2-40B4-BE49-F238E27FC236}">
                <a16:creationId xmlns:a16="http://schemas.microsoft.com/office/drawing/2014/main" id="{3A0CFAEB-61F2-79CF-A231-1DF39D4642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B87DEFB-F7D0-5BB2-79E9-DD2C0B12AB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1A86589-C7F9-1C4A-91DF-4977BDCE9CFF}" type="slidenum">
              <a:rPr lang="en-US" smtClean="0"/>
              <a:t>‹#›</a:t>
            </a:fld>
            <a:endParaRPr lang="en-US"/>
          </a:p>
        </p:txBody>
      </p:sp>
    </p:spTree>
    <p:extLst>
      <p:ext uri="{BB962C8B-B14F-4D97-AF65-F5344CB8AC3E}">
        <p14:creationId xmlns:p14="http://schemas.microsoft.com/office/powerpoint/2010/main" val="10287377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17</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23D42157-0159-1C51-9D60-60685F2304D2}"/>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284671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60755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150277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569A8558-B700-2584-1EDC-B13EBE0652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581072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05FB02-C53F-ED58-EC29-592A3496D6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2D5630-8C6E-C950-4879-15CC200BED9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F62F94D-E350-C953-4BA7-D9989F3F1B37}"/>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1E1674FD-2876-A392-BEAB-E23FAA6652BF}"/>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72485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99142-AAD8-4D1C-2C5E-9D5480E3EE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D7B451-3AD1-3F45-940E-8754F949630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7295FA3-4BC9-8EF8-D733-5F5AE8ED284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48079B97-A12B-A512-9D6C-2C0DA399555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03555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882835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23D42157-0159-1C51-9D60-60685F2304D2}"/>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857380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753141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09883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23D42157-0159-1C51-9D60-60685F2304D2}"/>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917463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569A8558-B700-2584-1EDC-B13EBE0652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002730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20321-49F6-6426-E51D-2ED6BE814F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033B76-8D65-587C-5875-9218E26E099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A74DD22-4300-0E47-7FE7-D3DA53D81183}"/>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67941EB0-E743-C820-B78E-9B7B1A943769}"/>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15549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10B82-CD72-AF13-9827-DB2F41D09A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C02424-8966-20FE-8AE9-5246C03C2A3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5F9F3C3-DAA1-8F81-4C57-647FBB137AA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49017066-6374-9B24-2F3B-805A52582BD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15553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766433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365498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569A8558-B700-2584-1EDC-B13EBE0652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7755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23D42157-0159-1C51-9D60-60685F2304D2}"/>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225018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7" name="Audio 16">
            <a:extLst>
              <a:ext uri="{FF2B5EF4-FFF2-40B4-BE49-F238E27FC236}">
                <a16:creationId xmlns:a16="http://schemas.microsoft.com/office/drawing/2014/main" id="{D2CA52CD-BB78-061F-8D48-14B5206A49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691429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3" name="Audio 12">
            <a:extLst>
              <a:ext uri="{FF2B5EF4-FFF2-40B4-BE49-F238E27FC236}">
                <a16:creationId xmlns:a16="http://schemas.microsoft.com/office/drawing/2014/main" id="{58930739-EBA5-3C18-1A0B-2C0EB06B31EF}"/>
              </a:ext>
            </a:extLst>
          </p:cNvPr>
          <p:cNvPicPr>
            <a:picLocks noChangeAspect="1"/>
          </p:cNvPicPr>
          <p:nvPr>
            <a:audioFile r:link="rId1"/>
            <p:extLst>
              <p:ext uri="{DAA4B4D4-6D71-4841-9C94-3DE7FCFB9230}">
                <p14:media xmlns:p14="http://schemas.microsoft.com/office/powerpoint/2010/main" r:embed="rId2">
                  <p14:trim st="206.3218" end="282.4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87485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569A8558-B700-2584-1EDC-B13EBE0652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3" name="Audio 12">
            <a:extLst>
              <a:ext uri="{FF2B5EF4-FFF2-40B4-BE49-F238E27FC236}">
                <a16:creationId xmlns:a16="http://schemas.microsoft.com/office/drawing/2014/main" id="{91170466-283E-DAD3-5BE4-74AA0A5FFAAC}"/>
              </a:ext>
            </a:extLst>
          </p:cNvPr>
          <p:cNvPicPr>
            <a:picLocks noChangeAspect="1"/>
          </p:cNvPicPr>
          <p:nvPr>
            <a:audioFile r:link="rId1"/>
            <p:extLst>
              <p:ext uri="{DAA4B4D4-6D71-4841-9C94-3DE7FCFB9230}">
                <p14:media xmlns:p14="http://schemas.microsoft.com/office/powerpoint/2010/main" r:embed="rId2">
                  <p14:trim st="381.7787" end="273.756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23D42157-0159-1C51-9D60-60685F2304D2}"/>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3" name="Audio 12">
            <a:extLst>
              <a:ext uri="{FF2B5EF4-FFF2-40B4-BE49-F238E27FC236}">
                <a16:creationId xmlns:a16="http://schemas.microsoft.com/office/drawing/2014/main" id="{1E615F5C-F773-5A44-9ED3-F43B2FCF0952}"/>
              </a:ext>
            </a:extLst>
          </p:cNvPr>
          <p:cNvPicPr>
            <a:picLocks noChangeAspect="1"/>
          </p:cNvPicPr>
          <p:nvPr>
            <a:audioFile r:link="rId1"/>
            <p:extLst>
              <p:ext uri="{DAA4B4D4-6D71-4841-9C94-3DE7FCFB9230}">
                <p14:media xmlns:p14="http://schemas.microsoft.com/office/powerpoint/2010/main" r:embed="rId2">
                  <p14:trim st="199.8827" end="332.906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5" name="Audio 14">
            <a:extLst>
              <a:ext uri="{FF2B5EF4-FFF2-40B4-BE49-F238E27FC236}">
                <a16:creationId xmlns:a16="http://schemas.microsoft.com/office/drawing/2014/main" id="{A9BAB748-927D-01BF-BF1E-39028A5514E3}"/>
              </a:ext>
            </a:extLst>
          </p:cNvPr>
          <p:cNvPicPr>
            <a:picLocks noChangeAspect="1"/>
          </p:cNvPicPr>
          <p:nvPr>
            <a:audioFile r:link="rId1"/>
            <p:extLst>
              <p:ext uri="{DAA4B4D4-6D71-4841-9C94-3DE7FCFB9230}">
                <p14:media xmlns:p14="http://schemas.microsoft.com/office/powerpoint/2010/main" r:embed="rId2">
                  <p14:trim st="152.8126" end="605.548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17</vt:lpstr>
      <vt:lpstr>PowerPoint Presentation</vt:lpstr>
      <vt:lpstr>9 - 4 5 </vt:lpstr>
      <vt:lpstr>9 - 4  </vt:lpstr>
      <vt:lpstr>12 - 5 7 </vt:lpstr>
      <vt:lpstr>12 - 5  </vt:lpstr>
      <vt:lpstr>7 - 3 4 </vt:lpstr>
      <vt:lpstr>7 - 3  </vt:lpstr>
      <vt:lpstr>12 - 4 8 </vt:lpstr>
      <vt:lpstr>12 - 4  </vt:lpstr>
      <vt:lpstr>12 - 5  </vt:lpstr>
      <vt:lpstr>12 - 4  </vt:lpstr>
      <vt:lpstr>7 - 3  </vt:lpstr>
      <vt:lpstr>9 - 4  </vt:lpstr>
      <vt:lpstr>7 - 3  </vt:lpstr>
      <vt:lpstr>9 - 4  </vt:lpstr>
      <vt:lpstr>12 - 4  </vt:lpstr>
      <vt:lpstr>12 - 5  </vt:lpstr>
      <vt:lpstr>12 - 4  </vt:lpstr>
      <vt:lpstr>7 - 3  </vt:lpstr>
      <vt:lpstr>12 - 5  </vt:lpstr>
      <vt:lpstr>9 - 4  </vt:lpstr>
      <vt:lpstr>12 - 5  </vt:lpstr>
      <vt:lpstr>9 - 4  </vt:lpstr>
      <vt:lpstr>7 - 3  </vt:lpstr>
      <vt:lpstr>12 - 4  </vt:lpstr>
      <vt:lpstr>9 - 4  </vt:lpstr>
      <vt:lpstr>12 - 5  </vt:lpstr>
      <vt:lpstr>12 - 4  </vt:lpstr>
      <vt:lpstr>7 - 3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3</cp:revision>
  <dcterms:created xsi:type="dcterms:W3CDTF">2025-08-12T19:05:10Z</dcterms:created>
  <dcterms:modified xsi:type="dcterms:W3CDTF">2025-08-12T19:11:06Z</dcterms:modified>
</cp:coreProperties>
</file>