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861"/>
    <p:restoredTop sz="91429"/>
  </p:normalViewPr>
  <p:slideViewPr>
    <p:cSldViewPr snapToGrid="0">
      <p:cViewPr varScale="1">
        <p:scale>
          <a:sx n="41" d="100"/>
          <a:sy n="41" d="100"/>
        </p:scale>
        <p:origin x="107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B2F35-D0FE-C39F-DC8D-235AC6EFA3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6768B49-47E7-B66D-3BDE-5AFE52F8FE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B0E5773-B50D-05BF-FFDF-A03FD7D16D23}"/>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5" name="Footer Placeholder 4">
            <a:extLst>
              <a:ext uri="{FF2B5EF4-FFF2-40B4-BE49-F238E27FC236}">
                <a16:creationId xmlns:a16="http://schemas.microsoft.com/office/drawing/2014/main" id="{BB1B67D3-DEBA-8B4E-972E-08EA7634C1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708B33-8D6A-DFD1-DB6F-E23D08862909}"/>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764578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4FF96-F52C-3E21-518C-95F75C38C0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59823F-0A24-0659-4842-E840E4F0CC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5F2B14-B452-6487-107E-C81326710E68}"/>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5" name="Footer Placeholder 4">
            <a:extLst>
              <a:ext uri="{FF2B5EF4-FFF2-40B4-BE49-F238E27FC236}">
                <a16:creationId xmlns:a16="http://schemas.microsoft.com/office/drawing/2014/main" id="{7454A669-B02E-A092-F7D2-6D7148DB4A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C957D8-4394-0C75-51F0-54A2CB80B7DD}"/>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1189181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723EC3-5D12-B4CB-C103-4088EB66F66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E9F0D5-158B-E23E-2B9B-F965425389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BE05C9-85B2-3089-C5A2-EC3854E572C3}"/>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5" name="Footer Placeholder 4">
            <a:extLst>
              <a:ext uri="{FF2B5EF4-FFF2-40B4-BE49-F238E27FC236}">
                <a16:creationId xmlns:a16="http://schemas.microsoft.com/office/drawing/2014/main" id="{E21764E3-62F1-3193-6DD9-8FAED5A4CC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82D162-3877-5377-82B0-15F96B7EFCA4}"/>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3352912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62BA-89EA-EE2C-8C49-3DF3CC5982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A91B6A-BAA2-8EA1-1AEB-1BBC562A8A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827275-8B5B-70B7-75CF-C00C86DCB3CC}"/>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5" name="Footer Placeholder 4">
            <a:extLst>
              <a:ext uri="{FF2B5EF4-FFF2-40B4-BE49-F238E27FC236}">
                <a16:creationId xmlns:a16="http://schemas.microsoft.com/office/drawing/2014/main" id="{B008CF0F-BF3B-D3FF-5F48-69B6E89272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2B255A-3B16-8C8F-CD9B-625F012023D0}"/>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1393865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22C89-F66A-9CCF-4223-4DC9BC0B875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AF2CA23-1A50-3C56-828B-810CBAA1819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00C867-C69E-50F9-F22C-F448B4EB62C5}"/>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5" name="Footer Placeholder 4">
            <a:extLst>
              <a:ext uri="{FF2B5EF4-FFF2-40B4-BE49-F238E27FC236}">
                <a16:creationId xmlns:a16="http://schemas.microsoft.com/office/drawing/2014/main" id="{D9777597-F4F3-F133-23EE-7252DCD3EC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F04642-7CBE-B36E-ACE5-8D427FD17D5C}"/>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3743472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879F6-4585-6844-D055-8D28C324D5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A9A27C-D8F4-DBF9-0AF0-9156522492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31D95F1-3235-6F3B-46D4-101096AE41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D4BC16-4BDC-2849-62C3-DBE2697AD786}"/>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6" name="Footer Placeholder 5">
            <a:extLst>
              <a:ext uri="{FF2B5EF4-FFF2-40B4-BE49-F238E27FC236}">
                <a16:creationId xmlns:a16="http://schemas.microsoft.com/office/drawing/2014/main" id="{5D63D68A-CEE3-8BC7-4FF6-755229CE03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5F90F4-B9DF-4F49-454F-408058304EB1}"/>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3656673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E60AF-F20F-D40E-387C-63E49B56B64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633453E-E715-7348-769A-05B5722D53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23395E-B38D-4C5A-AFE8-8ABDB303AF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BF32A41-2413-D420-0E46-229D41FD5A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45DCE8-2A46-796C-6B52-C7817EE5F07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036276-9EED-2A71-029B-8B1EC1E5AD95}"/>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8" name="Footer Placeholder 7">
            <a:extLst>
              <a:ext uri="{FF2B5EF4-FFF2-40B4-BE49-F238E27FC236}">
                <a16:creationId xmlns:a16="http://schemas.microsoft.com/office/drawing/2014/main" id="{13BD57F9-5587-E8C0-23A3-08B299ABF2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51F164-BCB2-610F-F82C-E40A8EB5AE3B}"/>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1040214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BE939-4238-63DF-1A21-36F55E74D6B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FFE246-C4CD-77F7-D809-1D76FDDAED10}"/>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4" name="Footer Placeholder 3">
            <a:extLst>
              <a:ext uri="{FF2B5EF4-FFF2-40B4-BE49-F238E27FC236}">
                <a16:creationId xmlns:a16="http://schemas.microsoft.com/office/drawing/2014/main" id="{D88377BA-49F5-FA32-52C0-64A56F5AA99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EBB1A9-05F7-D019-9B88-0573E59CDCB0}"/>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348617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3E8E1D-AA40-B840-3AD2-E331C0A68617}"/>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3" name="Footer Placeholder 2">
            <a:extLst>
              <a:ext uri="{FF2B5EF4-FFF2-40B4-BE49-F238E27FC236}">
                <a16:creationId xmlns:a16="http://schemas.microsoft.com/office/drawing/2014/main" id="{6B604406-6FC2-72EB-B2CA-F169632BF6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1715BBB-2F0E-C19D-D317-75FAE2875BA2}"/>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541606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FCF53-A685-1379-CA82-A14C9D1E08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570A681-5851-D64A-E9F0-3DB0FC856B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C5CCBE-2550-2BDF-0A76-B1F05A368F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AF9AFB-AA1B-9AF4-969A-7027E928F940}"/>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6" name="Footer Placeholder 5">
            <a:extLst>
              <a:ext uri="{FF2B5EF4-FFF2-40B4-BE49-F238E27FC236}">
                <a16:creationId xmlns:a16="http://schemas.microsoft.com/office/drawing/2014/main" id="{3BD9AA89-0218-BDE1-1918-59BABD363A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5CC965-F9AB-563F-4469-B1A62CA7CCFA}"/>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1210106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C1262-4E7B-1D6C-27FB-0374768460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90AB313-DCAD-C511-850C-2866E61789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20ABF6-0346-D858-1C1C-57F16FBB02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43D3D1-8668-FB0A-5BA2-9FE79B17683B}"/>
              </a:ext>
            </a:extLst>
          </p:cNvPr>
          <p:cNvSpPr>
            <a:spLocks noGrp="1"/>
          </p:cNvSpPr>
          <p:nvPr>
            <p:ph type="dt" sz="half" idx="10"/>
          </p:nvPr>
        </p:nvSpPr>
        <p:spPr/>
        <p:txBody>
          <a:bodyPr/>
          <a:lstStyle/>
          <a:p>
            <a:fld id="{0E4BA721-62F8-C749-9455-3309BC43B6AB}" type="datetimeFigureOut">
              <a:rPr lang="en-US" smtClean="0"/>
              <a:t>8/12/25</a:t>
            </a:fld>
            <a:endParaRPr lang="en-US"/>
          </a:p>
        </p:txBody>
      </p:sp>
      <p:sp>
        <p:nvSpPr>
          <p:cNvPr id="6" name="Footer Placeholder 5">
            <a:extLst>
              <a:ext uri="{FF2B5EF4-FFF2-40B4-BE49-F238E27FC236}">
                <a16:creationId xmlns:a16="http://schemas.microsoft.com/office/drawing/2014/main" id="{F72104D4-4FE4-468F-846C-1ACCC1CAB6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63AC20-7677-5A47-BC74-3585916C5036}"/>
              </a:ext>
            </a:extLst>
          </p:cNvPr>
          <p:cNvSpPr>
            <a:spLocks noGrp="1"/>
          </p:cNvSpPr>
          <p:nvPr>
            <p:ph type="sldNum" sz="quarter" idx="12"/>
          </p:nvPr>
        </p:nvSpPr>
        <p:spPr/>
        <p:txBody>
          <a:bodyPr/>
          <a:lstStyle/>
          <a:p>
            <a:fld id="{DA88D371-04B9-EE4D-8E63-678DC1673ED2}" type="slidenum">
              <a:rPr lang="en-US" smtClean="0"/>
              <a:t>‹#›</a:t>
            </a:fld>
            <a:endParaRPr lang="en-US"/>
          </a:p>
        </p:txBody>
      </p:sp>
    </p:spTree>
    <p:extLst>
      <p:ext uri="{BB962C8B-B14F-4D97-AF65-F5344CB8AC3E}">
        <p14:creationId xmlns:p14="http://schemas.microsoft.com/office/powerpoint/2010/main" val="251788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17E41C-E375-72CA-4DD4-9F5BCBC0E5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244226-4993-71E4-4A47-CFF871107B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29564C-B07A-8224-5FB8-CBE5622685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E4BA721-62F8-C749-9455-3309BC43B6AB}" type="datetimeFigureOut">
              <a:rPr lang="en-US" smtClean="0"/>
              <a:t>8/12/25</a:t>
            </a:fld>
            <a:endParaRPr lang="en-US"/>
          </a:p>
        </p:txBody>
      </p:sp>
      <p:sp>
        <p:nvSpPr>
          <p:cNvPr id="5" name="Footer Placeholder 4">
            <a:extLst>
              <a:ext uri="{FF2B5EF4-FFF2-40B4-BE49-F238E27FC236}">
                <a16:creationId xmlns:a16="http://schemas.microsoft.com/office/drawing/2014/main" id="{F1B2AF5A-770D-3721-B112-75F1CF9C45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E4F3989-6ACB-9130-D068-F782DAC679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A88D371-04B9-EE4D-8E63-678DC1673ED2}" type="slidenum">
              <a:rPr lang="en-US" smtClean="0"/>
              <a:t>‹#›</a:t>
            </a:fld>
            <a:endParaRPr lang="en-US"/>
          </a:p>
        </p:txBody>
      </p:sp>
    </p:spTree>
    <p:extLst>
      <p:ext uri="{BB962C8B-B14F-4D97-AF65-F5344CB8AC3E}">
        <p14:creationId xmlns:p14="http://schemas.microsoft.com/office/powerpoint/2010/main" val="23212118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1</a:t>
            </a:r>
            <a:r>
              <a:rPr lang="en-US" dirty="0"/>
              <a:t>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254453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48441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342322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79046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D205C-B58D-AA58-0E75-F1C1E22F64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DE7354-1AB4-69A8-20CF-5E2B89C7BEC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9862B7B-E110-F743-7439-726814FCE23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F0FC5080-1768-756C-6AD1-D5091E4F3507}"/>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48980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87657-59C2-E963-6AE9-1ED9C7CCF7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EC4599-B20B-E04D-FB7E-2F923EE4947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BD20A03-4C42-8EA9-280C-7187F8F5B9B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B1634755-7F77-665B-465F-632E0DF0CAD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00859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5798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88940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785344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86236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99437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84913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0FEB8-8860-B364-A1DB-22294C7A88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833E48-23F0-302C-B1B3-E66B542F5DC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23539EE-73C9-36CA-7DD2-821EECE5B77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7D2CA8C-FE2C-3E2A-3608-C2AC5DA2B842}"/>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024210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ABDA7-E127-AE3E-117D-8E44C711B9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444F57-6C43-BAD4-4680-94AC96023A8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2FD99AB-6D0F-618D-CE67-34DBD084D12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1FE77B0E-7577-28F5-2D4A-49533DA954B3}"/>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28446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149447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07259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59008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69670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70545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47D823C9-47F7-850F-FE95-AD69C117CD65}"/>
              </a:ext>
            </a:extLst>
          </p:cNvPr>
          <p:cNvPicPr>
            <a:picLocks noChangeAspect="1"/>
          </p:cNvPicPr>
          <p:nvPr>
            <a:audioFile r:link="rId1"/>
            <p:extLst>
              <p:ext uri="{DAA4B4D4-6D71-4841-9C94-3DE7FCFB9230}">
                <p14:media xmlns:p14="http://schemas.microsoft.com/office/powerpoint/2010/main" r:embed="rId2">
                  <p14:trim end="31.26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81124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1B01756C-F75D-4B58-904D-1F2F25F9AD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3" name="Audio 12">
            <a:extLst>
              <a:ext uri="{FF2B5EF4-FFF2-40B4-BE49-F238E27FC236}">
                <a16:creationId xmlns:a16="http://schemas.microsoft.com/office/drawing/2014/main" id="{06B95F7D-902C-58C7-5CA4-F8B30C9E6E7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3" name="Audio 12">
            <a:extLst>
              <a:ext uri="{FF2B5EF4-FFF2-40B4-BE49-F238E27FC236}">
                <a16:creationId xmlns:a16="http://schemas.microsoft.com/office/drawing/2014/main" id="{7C0D5064-980A-70BA-DC73-39BFF2708540}"/>
              </a:ext>
            </a:extLst>
          </p:cNvPr>
          <p:cNvPicPr>
            <a:picLocks noChangeAspect="1"/>
          </p:cNvPicPr>
          <p:nvPr>
            <a:audioFile r:link="rId1"/>
            <p:extLst>
              <p:ext uri="{DAA4B4D4-6D71-4841-9C94-3DE7FCFB9230}">
                <p14:media xmlns:p14="http://schemas.microsoft.com/office/powerpoint/2010/main" r:embed="rId2">
                  <p14:trim end="52.765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10</vt:lpstr>
      <vt:lpstr>PowerPoint Presentation</vt:lpstr>
      <vt:lpstr>11 - 3 8 </vt:lpstr>
      <vt:lpstr>11 - 3  </vt:lpstr>
      <vt:lpstr>8 - 4 4 </vt:lpstr>
      <vt:lpstr>8 - 4  </vt:lpstr>
      <vt:lpstr>13 - 7 6 </vt:lpstr>
      <vt:lpstr>13 - 7  </vt:lpstr>
      <vt:lpstr>11 - 6 5 </vt:lpstr>
      <vt:lpstr>11 - 6  </vt:lpstr>
      <vt:lpstr>8 - 4  </vt:lpstr>
      <vt:lpstr>11 - 6  </vt:lpstr>
      <vt:lpstr>13 - 7  </vt:lpstr>
      <vt:lpstr>11 - 3  </vt:lpstr>
      <vt:lpstr>13 - 7  </vt:lpstr>
      <vt:lpstr>11 - 3  </vt:lpstr>
      <vt:lpstr>11 - 6  </vt:lpstr>
      <vt:lpstr>8 - 4  </vt:lpstr>
      <vt:lpstr>11 - 6  </vt:lpstr>
      <vt:lpstr>13 - 7  </vt:lpstr>
      <vt:lpstr>8 - 4  </vt:lpstr>
      <vt:lpstr>11 - 3  </vt:lpstr>
      <vt:lpstr>8 - 4  </vt:lpstr>
      <vt:lpstr>11 - 3  </vt:lpstr>
      <vt:lpstr>13 - 7  </vt:lpstr>
      <vt:lpstr>11 - 6  </vt:lpstr>
      <vt:lpstr>11 - 3  </vt:lpstr>
      <vt:lpstr>8 - 4  </vt:lpstr>
      <vt:lpstr>11 - 6  </vt:lpstr>
      <vt:lpstr>13 - 7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2025-08-12T18:56:15Z</dcterms:created>
  <dcterms:modified xsi:type="dcterms:W3CDTF">2025-08-12T18:57:47Z</dcterms:modified>
</cp:coreProperties>
</file>