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000"/>
    <p:restoredTop sz="91456"/>
  </p:normalViewPr>
  <p:slideViewPr>
    <p:cSldViewPr snapToGrid="0">
      <p:cViewPr varScale="1">
        <p:scale>
          <a:sx n="41" d="100"/>
          <a:sy n="41" d="100"/>
        </p:scale>
        <p:origin x="70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C021A-13AE-B025-29AF-9D25D3BB038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FFB5AE-7331-C240-2560-BC0275C63A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9D73E3F-B5AA-5086-B368-5B00865F853D}"/>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5" name="Footer Placeholder 4">
            <a:extLst>
              <a:ext uri="{FF2B5EF4-FFF2-40B4-BE49-F238E27FC236}">
                <a16:creationId xmlns:a16="http://schemas.microsoft.com/office/drawing/2014/main" id="{6E3E5887-C509-D5B1-01FE-195D6922D6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966E62-6AF4-7E75-FCB8-8E2906F27F27}"/>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1578005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36C50-A7C3-4DB4-AC62-4B0C942FEF4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B09CF4-D6D0-2E0A-7F86-6A7D3622A1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438254-3374-9D59-C35A-05A1319E1259}"/>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5" name="Footer Placeholder 4">
            <a:extLst>
              <a:ext uri="{FF2B5EF4-FFF2-40B4-BE49-F238E27FC236}">
                <a16:creationId xmlns:a16="http://schemas.microsoft.com/office/drawing/2014/main" id="{80841DC5-8A6A-6DD9-A561-B91A5CF450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98A35A-1BB8-94AD-7DCD-12EC90738055}"/>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657240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3AC402-519B-E90D-2F05-0422BEA636C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6E1508D-ADD8-FDC8-5232-07CE190C634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D61C0B-5321-C907-C054-23D14EC562AB}"/>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5" name="Footer Placeholder 4">
            <a:extLst>
              <a:ext uri="{FF2B5EF4-FFF2-40B4-BE49-F238E27FC236}">
                <a16:creationId xmlns:a16="http://schemas.microsoft.com/office/drawing/2014/main" id="{CAAC5352-26A4-FEFD-F2EA-0A768DF690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DD9E3A-45A4-CA9B-9DBB-B1900B8DE067}"/>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2933749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EC8A3-CE0B-E80F-8D75-25A7F36E34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DA23B6-5F72-3B67-3642-74EBD77DDE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0A3744-F84E-8D3C-010B-4EBB8E7B763F}"/>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5" name="Footer Placeholder 4">
            <a:extLst>
              <a:ext uri="{FF2B5EF4-FFF2-40B4-BE49-F238E27FC236}">
                <a16:creationId xmlns:a16="http://schemas.microsoft.com/office/drawing/2014/main" id="{DE2326CA-E7E2-500D-BF00-599529F259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24B8B6-EB11-3BA1-8B12-4689CFBDAB53}"/>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3153345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8CBCC-21D3-95C9-87E2-11DE8AFD00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EC328C-8C54-4743-1912-8603CDBEB2C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C1701A-CF7B-B94D-577A-93DF09B9666F}"/>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5" name="Footer Placeholder 4">
            <a:extLst>
              <a:ext uri="{FF2B5EF4-FFF2-40B4-BE49-F238E27FC236}">
                <a16:creationId xmlns:a16="http://schemas.microsoft.com/office/drawing/2014/main" id="{85A6354D-6668-A941-D108-BC8A68B405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9BC424-2080-C863-66EA-589D6BC6D516}"/>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3628882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D32A8-1241-D0D2-3160-F4226E3672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DFC005-A28F-70CC-D8DB-4C653713BA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AD1D56C-01C8-9BE6-8A28-9D1F736D17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9DAD1C-9ABE-F184-9372-6811B7947311}"/>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6" name="Footer Placeholder 5">
            <a:extLst>
              <a:ext uri="{FF2B5EF4-FFF2-40B4-BE49-F238E27FC236}">
                <a16:creationId xmlns:a16="http://schemas.microsoft.com/office/drawing/2014/main" id="{772884E7-F113-5199-A93D-9CFD97FC71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39F5E2-B321-7133-262F-15E612480E83}"/>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3665605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0C957-91ED-836F-4306-7DA230FC038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DAA8154-D5B2-FDD8-9D3A-2BFA592EBE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C015429-382D-055B-83A4-FA905D5425E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7DE1DF9-79D8-2A87-E42B-738A93A096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14761F-A5D5-67F4-30C7-7FEF409D0C0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48F9EF-1A48-FFE4-9E17-0AE389C1B850}"/>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8" name="Footer Placeholder 7">
            <a:extLst>
              <a:ext uri="{FF2B5EF4-FFF2-40B4-BE49-F238E27FC236}">
                <a16:creationId xmlns:a16="http://schemas.microsoft.com/office/drawing/2014/main" id="{6DC76C22-B471-175B-AEE7-BA6935A8AA6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DB45FD-FF56-1F9C-8E1A-6EB9223750E4}"/>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363165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5A55C-6F80-F1D6-F24B-875A52925B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4E8237-52EB-F176-DD60-2F34906063B5}"/>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4" name="Footer Placeholder 3">
            <a:extLst>
              <a:ext uri="{FF2B5EF4-FFF2-40B4-BE49-F238E27FC236}">
                <a16:creationId xmlns:a16="http://schemas.microsoft.com/office/drawing/2014/main" id="{11EB2A99-21AE-ACEC-02B2-435D41E6DBB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416BC1-6C59-354F-45C1-53A224D6B48F}"/>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33313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9BB443-9191-E215-4957-C66664476EFA}"/>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3" name="Footer Placeholder 2">
            <a:extLst>
              <a:ext uri="{FF2B5EF4-FFF2-40B4-BE49-F238E27FC236}">
                <a16:creationId xmlns:a16="http://schemas.microsoft.com/office/drawing/2014/main" id="{9A640A99-54B2-27C9-9120-882877D3445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0CB614D-51B0-CBAE-473F-DBAB8A0EF3EB}"/>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1616340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0460C-2918-7F87-E247-9A21336D4E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D2C6E6-5A5D-6505-D6AC-C7D9BDEFD4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86212C2-9B69-D129-F598-52CDD4F674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E74C53-154F-B725-2666-57B3A502AAE7}"/>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6" name="Footer Placeholder 5">
            <a:extLst>
              <a:ext uri="{FF2B5EF4-FFF2-40B4-BE49-F238E27FC236}">
                <a16:creationId xmlns:a16="http://schemas.microsoft.com/office/drawing/2014/main" id="{F274EC51-554F-BF14-3BAA-3F650829A3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8C9597-95EA-E686-65B5-1DF455B93621}"/>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995400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32AF2-B02F-F22E-5AFB-902154E0C8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8B2E374-E178-5298-9AB3-847E1CCD57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85E2E3-2F0D-A651-56E3-F2D5AF0D4D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C7D304-50A9-64D4-D3C9-E94257CAB574}"/>
              </a:ext>
            </a:extLst>
          </p:cNvPr>
          <p:cNvSpPr>
            <a:spLocks noGrp="1"/>
          </p:cNvSpPr>
          <p:nvPr>
            <p:ph type="dt" sz="half" idx="10"/>
          </p:nvPr>
        </p:nvSpPr>
        <p:spPr/>
        <p:txBody>
          <a:bodyPr/>
          <a:lstStyle/>
          <a:p>
            <a:fld id="{F0DC8417-6547-3E46-8A95-A947AC01EE6A}" type="datetimeFigureOut">
              <a:rPr lang="en-US" smtClean="0"/>
              <a:t>8/12/25</a:t>
            </a:fld>
            <a:endParaRPr lang="en-US"/>
          </a:p>
        </p:txBody>
      </p:sp>
      <p:sp>
        <p:nvSpPr>
          <p:cNvPr id="6" name="Footer Placeholder 5">
            <a:extLst>
              <a:ext uri="{FF2B5EF4-FFF2-40B4-BE49-F238E27FC236}">
                <a16:creationId xmlns:a16="http://schemas.microsoft.com/office/drawing/2014/main" id="{85E1C0DE-CC19-B66F-A530-C1DE215579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131B2C-5577-4393-1D55-07F8EC7E8ADF}"/>
              </a:ext>
            </a:extLst>
          </p:cNvPr>
          <p:cNvSpPr>
            <a:spLocks noGrp="1"/>
          </p:cNvSpPr>
          <p:nvPr>
            <p:ph type="sldNum" sz="quarter" idx="12"/>
          </p:nvPr>
        </p:nvSpPr>
        <p:spPr/>
        <p:txBody>
          <a:bodyPr/>
          <a:lstStyle/>
          <a:p>
            <a:fld id="{721ECB60-6E52-E749-A9F6-771B312D4CDB}" type="slidenum">
              <a:rPr lang="en-US" smtClean="0"/>
              <a:t>‹#›</a:t>
            </a:fld>
            <a:endParaRPr lang="en-US"/>
          </a:p>
        </p:txBody>
      </p:sp>
    </p:spTree>
    <p:extLst>
      <p:ext uri="{BB962C8B-B14F-4D97-AF65-F5344CB8AC3E}">
        <p14:creationId xmlns:p14="http://schemas.microsoft.com/office/powerpoint/2010/main" val="3990917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1AA1C5-CC8B-93A2-8121-A093D3B114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877FC0D-396A-D109-13B5-16E79A8FE3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122C88-75F5-7331-FB0B-FDF2DA8588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0DC8417-6547-3E46-8A95-A947AC01EE6A}" type="datetimeFigureOut">
              <a:rPr lang="en-US" smtClean="0"/>
              <a:t>8/12/25</a:t>
            </a:fld>
            <a:endParaRPr lang="en-US"/>
          </a:p>
        </p:txBody>
      </p:sp>
      <p:sp>
        <p:nvSpPr>
          <p:cNvPr id="5" name="Footer Placeholder 4">
            <a:extLst>
              <a:ext uri="{FF2B5EF4-FFF2-40B4-BE49-F238E27FC236}">
                <a16:creationId xmlns:a16="http://schemas.microsoft.com/office/drawing/2014/main" id="{5F9CA54F-F036-C5D7-8096-4F82E05468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4695FA4-6FDD-41FA-CB6F-05160FC77B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21ECB60-6E52-E749-A9F6-771B312D4CDB}" type="slidenum">
              <a:rPr lang="en-US" smtClean="0"/>
              <a:t>‹#›</a:t>
            </a:fld>
            <a:endParaRPr lang="en-US"/>
          </a:p>
        </p:txBody>
      </p:sp>
    </p:spTree>
    <p:extLst>
      <p:ext uri="{BB962C8B-B14F-4D97-AF65-F5344CB8AC3E}">
        <p14:creationId xmlns:p14="http://schemas.microsoft.com/office/powerpoint/2010/main" val="1095009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18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49150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86097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985611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52440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AC01F-5290-8B5F-0D14-8226411DD8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C30A66-CF60-0A23-2885-919E4614F6A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1DC5EDE-7CB4-E3E2-2D7A-5656CB289F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E597851B-9E42-301A-1ADF-0AB4C642CF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405899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5A69F-8E79-D92C-46A7-937F397F0D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C38F6B-490A-E82B-48E4-82267555D27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CFDA935-4FFD-363A-F6A2-8BED9ABE92D5}"/>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7E81C4B0-8687-8A46-EB6D-0511FA38302E}"/>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16907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13724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884060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816733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30379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0424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767108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30A33-01B9-7E3F-349F-ED4CB54953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BB1C26-C6CF-AD8E-CCE1-B629C9DD806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D4BE3C9-4238-E7B5-B3E3-926B0895A40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561B7929-6874-CB4B-F00B-A3C8F653D4A7}"/>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40987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32A53-9BBF-7596-3F19-E36E4FA4DE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E3409C-CD7D-39A4-1F36-E45DE433614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D7BE6F-63EA-6120-4151-52B3887E363B}"/>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1C9CB1CB-6280-363B-181D-4F38C0B184B8}"/>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52680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406586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770985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83468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16178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43060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91170466-283E-DAD3-5BE4-74AA0A5FFAAC}"/>
              </a:ext>
            </a:extLst>
          </p:cNvPr>
          <p:cNvPicPr>
            <a:picLocks noChangeAspect="1"/>
          </p:cNvPicPr>
          <p:nvPr>
            <a:audioFile r:link="rId1"/>
            <p:extLst>
              <p:ext uri="{DAA4B4D4-6D71-4841-9C94-3DE7FCFB9230}">
                <p14:media xmlns:p14="http://schemas.microsoft.com/office/powerpoint/2010/main" r:embed="rId2">
                  <p14:trim st="381.7787" end="273.756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646260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3" name="Audio 12">
            <a:extLst>
              <a:ext uri="{FF2B5EF4-FFF2-40B4-BE49-F238E27FC236}">
                <a16:creationId xmlns:a16="http://schemas.microsoft.com/office/drawing/2014/main" id="{1E615F5C-F773-5A44-9ED3-F43B2FCF0952}"/>
              </a:ext>
            </a:extLst>
          </p:cNvPr>
          <p:cNvPicPr>
            <a:picLocks noChangeAspect="1"/>
          </p:cNvPicPr>
          <p:nvPr>
            <a:audioFile r:link="rId1"/>
            <p:extLst>
              <p:ext uri="{DAA4B4D4-6D71-4841-9C94-3DE7FCFB9230}">
                <p14:media xmlns:p14="http://schemas.microsoft.com/office/powerpoint/2010/main" r:embed="rId2">
                  <p14:trim st="199.8827" end="332.906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A9BAB748-927D-01BF-BF1E-39028A5514E3}"/>
              </a:ext>
            </a:extLst>
          </p:cNvPr>
          <p:cNvPicPr>
            <a:picLocks noChangeAspect="1"/>
          </p:cNvPicPr>
          <p:nvPr>
            <a:audioFile r:link="rId1"/>
            <p:extLst>
              <p:ext uri="{DAA4B4D4-6D71-4841-9C94-3DE7FCFB9230}">
                <p14:media xmlns:p14="http://schemas.microsoft.com/office/powerpoint/2010/main" r:embed="rId2">
                  <p14:trim st="152.8126" end="605.54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5" name="Audio 14">
            <a:extLst>
              <a:ext uri="{FF2B5EF4-FFF2-40B4-BE49-F238E27FC236}">
                <a16:creationId xmlns:a16="http://schemas.microsoft.com/office/drawing/2014/main" id="{874559C6-E4D3-67FD-74FE-E019D9DD452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18</vt:lpstr>
      <vt:lpstr>PowerPoint Presentation</vt:lpstr>
      <vt:lpstr>12 - 5 7 </vt:lpstr>
      <vt:lpstr>12 - 5  </vt:lpstr>
      <vt:lpstr>7 - 3 4 </vt:lpstr>
      <vt:lpstr>7 - 3  </vt:lpstr>
      <vt:lpstr>12 - 4 8 </vt:lpstr>
      <vt:lpstr>12 - 4  </vt:lpstr>
      <vt:lpstr>9 - 7 2 </vt:lpstr>
      <vt:lpstr>9 - 7  </vt:lpstr>
      <vt:lpstr>7 - 3  </vt:lpstr>
      <vt:lpstr>9 - 7  </vt:lpstr>
      <vt:lpstr>12 - 4  </vt:lpstr>
      <vt:lpstr>12 - 5  </vt:lpstr>
      <vt:lpstr>12 - 4  </vt:lpstr>
      <vt:lpstr>12 - 5  </vt:lpstr>
      <vt:lpstr>9 - 7  </vt:lpstr>
      <vt:lpstr>7 - 3  </vt:lpstr>
      <vt:lpstr>9 - 7  </vt:lpstr>
      <vt:lpstr>12 - 4  </vt:lpstr>
      <vt:lpstr>7 - 3  </vt:lpstr>
      <vt:lpstr>12 - 5  </vt:lpstr>
      <vt:lpstr>7 - 3  </vt:lpstr>
      <vt:lpstr>12 - 5  </vt:lpstr>
      <vt:lpstr>12 - 4  </vt:lpstr>
      <vt:lpstr>9 - 7  </vt:lpstr>
      <vt:lpstr>12 - 5  </vt:lpstr>
      <vt:lpstr>7 - 3  </vt:lpstr>
      <vt:lpstr>9 - 7  </vt:lpstr>
      <vt:lpstr>12 - 4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2025-08-12T19:07:09Z</dcterms:created>
  <dcterms:modified xsi:type="dcterms:W3CDTF">2025-08-12T19:10:36Z</dcterms:modified>
</cp:coreProperties>
</file>