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F75B3-D55D-6BA0-DB4D-21AE61D8BA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ADB1B3-3A23-8853-CF7C-602481CBF5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45EC7D-7641-95C0-CD1E-6A7F0C1BC54B}"/>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6D8D8CB1-FD68-EA6F-D976-5FF6078B38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3AD69B-8E3B-7028-C947-5B2B1B7C5CAD}"/>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3219221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6AFEE-FC8F-9A28-14BD-555B990D9B9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C6BE68-DE4B-614F-094A-7C40AB3BBB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4B036-DBA7-0418-FE75-FCA941FC4CA5}"/>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427F1DD4-F5DC-E42A-411E-943F657A3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3F5309-D639-9907-9DCD-A47A56821DA4}"/>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3164058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81630A-D83A-21EE-2F6D-7D25B12C38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384363-9B0E-8604-13D4-9434603CF8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AE6B23-8094-5D37-4C21-A8F3876F73FB}"/>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E06D7B0F-1631-136B-7F63-4BFC523979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E3B0D4-26AE-AE57-735E-74670F671B1D}"/>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2665293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34C1A-235A-897C-1442-DD56D09EFF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F1F3A4-5513-10C2-88A6-259D418D6D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65D6A2-06EE-D03F-82E5-47059EAACC11}"/>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703AC070-31D1-7A80-16AE-57AABCC72D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9E232-2074-7C66-3D9A-590240CD8D2B}"/>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1656812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D3C75-A132-496B-12F0-3EBF0A8CAB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0EF601-45EE-D8F2-3C19-2427AF23AF2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AB893A-7E72-A66C-BC93-259F800B2D6D}"/>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2BD12437-8D60-0DB1-F5A2-34EB0696D3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1938EB-221C-B649-76BF-34420FF6E75B}"/>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3091501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1C04C-66E0-3F47-1B64-2291B95C59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4E866C-78C6-16CA-1AF6-84253B9503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6816BA-D24D-B375-F89B-65BD8244C2D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8DBB62D-A1D2-D7A9-F166-E83115C11B2B}"/>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6" name="Footer Placeholder 5">
            <a:extLst>
              <a:ext uri="{FF2B5EF4-FFF2-40B4-BE49-F238E27FC236}">
                <a16:creationId xmlns:a16="http://schemas.microsoft.com/office/drawing/2014/main" id="{2D993C5C-4436-CBB8-7939-0DCD55BCE7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611811-8BE7-3A1C-BE77-4CCC71B8FD15}"/>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22263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DFAF3-660C-82C2-3674-FD8BDBF743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5D3B94-A169-282C-F4AD-1FD3B23B2B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EBA892-01D2-EE18-5DDE-7B87C8E110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1CDC87-5E14-EEA6-AAED-6F78C83141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850B83-D38E-29DA-CD6A-A7039C556D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48EC37-507E-44CF-557E-8CB94AA40D8A}"/>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8" name="Footer Placeholder 7">
            <a:extLst>
              <a:ext uri="{FF2B5EF4-FFF2-40B4-BE49-F238E27FC236}">
                <a16:creationId xmlns:a16="http://schemas.microsoft.com/office/drawing/2014/main" id="{4C3318E3-2348-342F-F507-6437E9146A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7E44F3-4A23-E987-DDF7-70306FFE4F35}"/>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389554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1A566-3613-F55F-B5D7-9466E98507B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4AB497-59B1-A9ED-C094-3A17DF744FBC}"/>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4" name="Footer Placeholder 3">
            <a:extLst>
              <a:ext uri="{FF2B5EF4-FFF2-40B4-BE49-F238E27FC236}">
                <a16:creationId xmlns:a16="http://schemas.microsoft.com/office/drawing/2014/main" id="{1A8A5379-EF67-CEB1-AA16-AE8AAE36F5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BAD42C-6456-8349-D6D4-D8C89CF92D36}"/>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64911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74C13C-E45C-4670-E02B-73D3EB99C60B}"/>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3" name="Footer Placeholder 2">
            <a:extLst>
              <a:ext uri="{FF2B5EF4-FFF2-40B4-BE49-F238E27FC236}">
                <a16:creationId xmlns:a16="http://schemas.microsoft.com/office/drawing/2014/main" id="{A7EB9580-1D78-7468-0AB9-645C82EB00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BAE599E-9B76-705C-0A7A-FDC4D2D60244}"/>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1389745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8E2D-9C3C-9EC0-3CAF-312B884B05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3DD611-D91D-CDAF-27EA-49DCA88845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E2838A-5159-7C8C-16D7-ABABE66D96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3B1C9F-0FE8-94FB-9038-0C83C4F15F72}"/>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6" name="Footer Placeholder 5">
            <a:extLst>
              <a:ext uri="{FF2B5EF4-FFF2-40B4-BE49-F238E27FC236}">
                <a16:creationId xmlns:a16="http://schemas.microsoft.com/office/drawing/2014/main" id="{897AB5BF-B18E-8ACA-0883-6E489D91FA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836E87-B9A4-315E-7072-B1306A1427E9}"/>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2821661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03B5-C427-441D-1B40-BCF78B2873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4662AEA-DFE0-3E4E-54C8-DFE8745E8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C371E7-74C5-2764-5FC6-CE82C3A5F6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0DA0D3-6407-EFD8-7008-EEDB29906358}"/>
              </a:ext>
            </a:extLst>
          </p:cNvPr>
          <p:cNvSpPr>
            <a:spLocks noGrp="1"/>
          </p:cNvSpPr>
          <p:nvPr>
            <p:ph type="dt" sz="half" idx="10"/>
          </p:nvPr>
        </p:nvSpPr>
        <p:spPr/>
        <p:txBody>
          <a:bodyPr/>
          <a:lstStyle/>
          <a:p>
            <a:fld id="{BC7EE9FC-6A3B-E344-A31C-368322154A2A}" type="datetimeFigureOut">
              <a:rPr lang="en-US" smtClean="0"/>
              <a:t>8/12/25</a:t>
            </a:fld>
            <a:endParaRPr lang="en-US"/>
          </a:p>
        </p:txBody>
      </p:sp>
      <p:sp>
        <p:nvSpPr>
          <p:cNvPr id="6" name="Footer Placeholder 5">
            <a:extLst>
              <a:ext uri="{FF2B5EF4-FFF2-40B4-BE49-F238E27FC236}">
                <a16:creationId xmlns:a16="http://schemas.microsoft.com/office/drawing/2014/main" id="{3B7DB873-EBD1-68B6-8C05-108274A4D7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F887A7-7D07-BDD1-AA41-E05E2AC065A7}"/>
              </a:ext>
            </a:extLst>
          </p:cNvPr>
          <p:cNvSpPr>
            <a:spLocks noGrp="1"/>
          </p:cNvSpPr>
          <p:nvPr>
            <p:ph type="sldNum" sz="quarter" idx="12"/>
          </p:nvPr>
        </p:nvSpPr>
        <p:spPr/>
        <p:txBody>
          <a:bodyPr/>
          <a:lstStyle/>
          <a:p>
            <a:fld id="{7D7E393C-E53C-2E40-AC7A-544146354940}" type="slidenum">
              <a:rPr lang="en-US" smtClean="0"/>
              <a:t>‹#›</a:t>
            </a:fld>
            <a:endParaRPr lang="en-US"/>
          </a:p>
        </p:txBody>
      </p:sp>
    </p:spTree>
    <p:extLst>
      <p:ext uri="{BB962C8B-B14F-4D97-AF65-F5344CB8AC3E}">
        <p14:creationId xmlns:p14="http://schemas.microsoft.com/office/powerpoint/2010/main" val="2980686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FF8977-264B-C31D-F784-8DB9272F5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C9A9A2-55F4-980A-2F74-6FFAB9155F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D75C6A-761B-19B8-4829-15336D4E01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7EE9FC-6A3B-E344-A31C-368322154A2A}" type="datetimeFigureOut">
              <a:rPr lang="en-US" smtClean="0"/>
              <a:t>8/12/25</a:t>
            </a:fld>
            <a:endParaRPr lang="en-US"/>
          </a:p>
        </p:txBody>
      </p:sp>
      <p:sp>
        <p:nvSpPr>
          <p:cNvPr id="5" name="Footer Placeholder 4">
            <a:extLst>
              <a:ext uri="{FF2B5EF4-FFF2-40B4-BE49-F238E27FC236}">
                <a16:creationId xmlns:a16="http://schemas.microsoft.com/office/drawing/2014/main" id="{3B4F8F73-087C-267C-E9E7-AB7B127789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2973858-AC9E-AF7E-0D57-31F6B04ECD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D7E393C-E53C-2E40-AC7A-544146354940}" type="slidenum">
              <a:rPr lang="en-US" smtClean="0"/>
              <a:t>‹#›</a:t>
            </a:fld>
            <a:endParaRPr lang="en-US"/>
          </a:p>
        </p:txBody>
      </p:sp>
    </p:spTree>
    <p:extLst>
      <p:ext uri="{BB962C8B-B14F-4D97-AF65-F5344CB8AC3E}">
        <p14:creationId xmlns:p14="http://schemas.microsoft.com/office/powerpoint/2010/main" val="3608060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43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43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2025-08-12T19:50:52Z</dcterms:created>
  <dcterms:modified xsi:type="dcterms:W3CDTF">2025-08-12T19:51:17Z</dcterms:modified>
</cp:coreProperties>
</file>