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5" r:id="rId4"/>
    <p:sldId id="316" r:id="rId5"/>
    <p:sldId id="317" r:id="rId6"/>
    <p:sldId id="318" r:id="rId7"/>
    <p:sldId id="319" r:id="rId8"/>
    <p:sldId id="320"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36"/>
    <p:restoredTop sz="91429"/>
  </p:normalViewPr>
  <p:slideViewPr>
    <p:cSldViewPr snapToGrid="0">
      <p:cViewPr varScale="1">
        <p:scale>
          <a:sx n="41" d="100"/>
          <a:sy n="41" d="100"/>
        </p:scale>
        <p:origin x="6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F97B5-2F38-7C92-F186-5D52257BA1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2FAB744-3088-861F-EAC2-6508DD7156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9AA32B-4F66-0676-0361-509470D55BC7}"/>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5" name="Footer Placeholder 4">
            <a:extLst>
              <a:ext uri="{FF2B5EF4-FFF2-40B4-BE49-F238E27FC236}">
                <a16:creationId xmlns:a16="http://schemas.microsoft.com/office/drawing/2014/main" id="{15FBB7B5-7A2E-5EA8-9D18-2348B6E018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29F5D9-4608-EE37-34C3-64BB74EA6AA8}"/>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2564985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0588A-9A8F-F7F2-1A09-D3EBA051A3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8CBC2AA-4802-7662-C42D-FBF10905083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B4F406-0EA1-D477-2431-67E1D9E3A28C}"/>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5" name="Footer Placeholder 4">
            <a:extLst>
              <a:ext uri="{FF2B5EF4-FFF2-40B4-BE49-F238E27FC236}">
                <a16:creationId xmlns:a16="http://schemas.microsoft.com/office/drawing/2014/main" id="{723E680C-3D6D-1200-CF0F-00087FCC86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476B0F-B499-CC1B-8D44-08D37FB8B7D0}"/>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154175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D17BF0-BAE7-385C-6505-CE3ABB529C7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2AEC9A-93A5-6351-AC07-014FB8CD80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8F98E2-BE17-9437-E9A3-8058BB3E1FF6}"/>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5" name="Footer Placeholder 4">
            <a:extLst>
              <a:ext uri="{FF2B5EF4-FFF2-40B4-BE49-F238E27FC236}">
                <a16:creationId xmlns:a16="http://schemas.microsoft.com/office/drawing/2014/main" id="{B3CE84AE-E092-C4A8-56CD-D7D6B0A539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4691E6-962D-E125-1FF3-29CC0FD72FBE}"/>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2328762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FD142-E80F-0798-70DF-98FA6F77E7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1699BF-1E90-4CFE-9ECF-3DA526B48D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6B0021-6DB0-347C-AC1C-CC45046B057A}"/>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5" name="Footer Placeholder 4">
            <a:extLst>
              <a:ext uri="{FF2B5EF4-FFF2-40B4-BE49-F238E27FC236}">
                <a16:creationId xmlns:a16="http://schemas.microsoft.com/office/drawing/2014/main" id="{AF9948E7-9A45-5263-A3A3-69FD85629E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1C533A-1187-0F72-691C-235DD8F4C4E6}"/>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1743470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845F6-7BC4-A602-DF4C-BCAE33AC13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97B3D7C-0DA8-DCB0-4CC5-40451643176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333FB9-BEB7-C7AC-B7FC-9B33D7EA2917}"/>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5" name="Footer Placeholder 4">
            <a:extLst>
              <a:ext uri="{FF2B5EF4-FFF2-40B4-BE49-F238E27FC236}">
                <a16:creationId xmlns:a16="http://schemas.microsoft.com/office/drawing/2014/main" id="{63E178A7-6C8B-B944-7C46-B1C435EBB4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410BF7-E0A1-98E9-6B5A-649F515C1293}"/>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3051767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EC509-BF5B-070A-58BB-4E72F7EC49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6564965-69C0-9AAB-7FDE-B891AD182A6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F1704D5-AD80-1B42-6624-FF2D28232D9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6C62DF-3CAB-96C3-02DD-34A203C0BD6D}"/>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6" name="Footer Placeholder 5">
            <a:extLst>
              <a:ext uri="{FF2B5EF4-FFF2-40B4-BE49-F238E27FC236}">
                <a16:creationId xmlns:a16="http://schemas.microsoft.com/office/drawing/2014/main" id="{7AA91AA6-A2D2-0E3C-C30F-41CB20208A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80C5BB-0B9F-46E2-DA42-16794670B063}"/>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4045248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27D5C-DB65-5E2C-4879-8E850E1A76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11FE08-BA5B-24E9-C4DD-7446B027DC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E1D1A0-AC1B-A496-8C82-302411845F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DD77C92-5BBA-BA36-4197-CECC35CF2B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5AD1C93-1237-84A3-BD98-255E4E7ED45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11AA26-2E3C-2942-060F-0C811B20C20E}"/>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8" name="Footer Placeholder 7">
            <a:extLst>
              <a:ext uri="{FF2B5EF4-FFF2-40B4-BE49-F238E27FC236}">
                <a16:creationId xmlns:a16="http://schemas.microsoft.com/office/drawing/2014/main" id="{91FB4D66-4AC7-B527-2964-36BF87188A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E8DF85-C7D2-79AF-D951-BD053ABE520D}"/>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2700197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BA8D7-BBE5-6E68-5970-378C6646CA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C5F241-017E-8D33-4A1C-C48CFD0BE337}"/>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4" name="Footer Placeholder 3">
            <a:extLst>
              <a:ext uri="{FF2B5EF4-FFF2-40B4-BE49-F238E27FC236}">
                <a16:creationId xmlns:a16="http://schemas.microsoft.com/office/drawing/2014/main" id="{AE462BC3-43A9-61BB-E20C-656C30C652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86DFFEE-42C5-D705-ACFE-BD469F16D1C5}"/>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1201949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298C56-09E1-15A4-2F43-47E629BDAB34}"/>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3" name="Footer Placeholder 2">
            <a:extLst>
              <a:ext uri="{FF2B5EF4-FFF2-40B4-BE49-F238E27FC236}">
                <a16:creationId xmlns:a16="http://schemas.microsoft.com/office/drawing/2014/main" id="{2F4FF384-672B-E4F5-8E52-E8A2C90E6DD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38190A5-24E5-A6BB-A1BE-6EDF5E84A59F}"/>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1827015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91DDA-3113-6534-7233-F57190372F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48E7D9-EABA-83AD-E8E6-22FF9BE68D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EA5500-685B-01A3-D123-089FFF7C07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032D9D-CBEE-D56C-B0F7-B8D3794B6E47}"/>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6" name="Footer Placeholder 5">
            <a:extLst>
              <a:ext uri="{FF2B5EF4-FFF2-40B4-BE49-F238E27FC236}">
                <a16:creationId xmlns:a16="http://schemas.microsoft.com/office/drawing/2014/main" id="{3E5A7CA2-6274-5B0B-9803-964E4F75AF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517837-0F41-BA34-C4B7-C47E288942F8}"/>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1980885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935FF-A10D-3458-8CDD-530E75519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A6BFBE0-E469-FA45-B616-2135408BC1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1B2263-D178-C0DD-8B2A-7C9AEDC975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770056-A14C-8E0E-5138-507323D15B52}"/>
              </a:ext>
            </a:extLst>
          </p:cNvPr>
          <p:cNvSpPr>
            <a:spLocks noGrp="1"/>
          </p:cNvSpPr>
          <p:nvPr>
            <p:ph type="dt" sz="half" idx="10"/>
          </p:nvPr>
        </p:nvSpPr>
        <p:spPr/>
        <p:txBody>
          <a:bodyPr/>
          <a:lstStyle/>
          <a:p>
            <a:fld id="{303A3E6D-8061-1F42-B9E5-81193D3BACFD}" type="datetimeFigureOut">
              <a:rPr lang="en-US" smtClean="0"/>
              <a:t>8/12/25</a:t>
            </a:fld>
            <a:endParaRPr lang="en-US"/>
          </a:p>
        </p:txBody>
      </p:sp>
      <p:sp>
        <p:nvSpPr>
          <p:cNvPr id="6" name="Footer Placeholder 5">
            <a:extLst>
              <a:ext uri="{FF2B5EF4-FFF2-40B4-BE49-F238E27FC236}">
                <a16:creationId xmlns:a16="http://schemas.microsoft.com/office/drawing/2014/main" id="{6730ECCD-992B-E4C6-67AB-26C82B894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804196-0F18-2BB1-4400-1EE6493B99B5}"/>
              </a:ext>
            </a:extLst>
          </p:cNvPr>
          <p:cNvSpPr>
            <a:spLocks noGrp="1"/>
          </p:cNvSpPr>
          <p:nvPr>
            <p:ph type="sldNum" sz="quarter" idx="12"/>
          </p:nvPr>
        </p:nvSpPr>
        <p:spPr/>
        <p:txBody>
          <a:bodyPr/>
          <a:lstStyle/>
          <a:p>
            <a:fld id="{ACA952BB-CBF6-E844-9A9D-7A0547FE42C1}" type="slidenum">
              <a:rPr lang="en-US" smtClean="0"/>
              <a:t>‹#›</a:t>
            </a:fld>
            <a:endParaRPr lang="en-US"/>
          </a:p>
        </p:txBody>
      </p:sp>
    </p:spTree>
    <p:extLst>
      <p:ext uri="{BB962C8B-B14F-4D97-AF65-F5344CB8AC3E}">
        <p14:creationId xmlns:p14="http://schemas.microsoft.com/office/powerpoint/2010/main" val="1203331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C48F0A-7F15-2AE5-A4AD-3151C5FED6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2DC3CE6-4648-C0DA-D2D0-BE8A56A4F2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E73EFF-91F4-3E6F-6669-AD0EC3304C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03A3E6D-8061-1F42-B9E5-81193D3BACFD}" type="datetimeFigureOut">
              <a:rPr lang="en-US" smtClean="0"/>
              <a:t>8/12/25</a:t>
            </a:fld>
            <a:endParaRPr lang="en-US"/>
          </a:p>
        </p:txBody>
      </p:sp>
      <p:sp>
        <p:nvSpPr>
          <p:cNvPr id="5" name="Footer Placeholder 4">
            <a:extLst>
              <a:ext uri="{FF2B5EF4-FFF2-40B4-BE49-F238E27FC236}">
                <a16:creationId xmlns:a16="http://schemas.microsoft.com/office/drawing/2014/main" id="{D0F8B1D5-478F-DAF1-F1DA-20A5B0BB3D6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BFD4EEC-EF6E-1E7D-7041-E2ACFD2F48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CA952BB-CBF6-E844-9A9D-7A0547FE42C1}" type="slidenum">
              <a:rPr lang="en-US" smtClean="0"/>
              <a:t>‹#›</a:t>
            </a:fld>
            <a:endParaRPr lang="en-US"/>
          </a:p>
        </p:txBody>
      </p:sp>
    </p:spTree>
    <p:extLst>
      <p:ext uri="{BB962C8B-B14F-4D97-AF65-F5344CB8AC3E}">
        <p14:creationId xmlns:p14="http://schemas.microsoft.com/office/powerpoint/2010/main" val="30194576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67264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45882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88167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42034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14CC5-7017-825D-29EF-DF15608723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D3583A-AC04-2AC5-F5CF-1290B23DBF9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1C1F0BB-0715-20A5-3225-973A77960EA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33844855-79DC-102B-0562-CE2ABB2DEC9C}"/>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02771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8A9C0-F17A-3414-CF37-E968031E70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8F3046-1DF5-44DE-C11B-E8DA181ACAC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6EFDB04-7C7B-8449-48D4-255330F2B8E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0D3DFFC2-7CC8-F386-4453-789EB8BA1567}"/>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41529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51938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784948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0966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622110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4888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0338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F57C4-5C20-71DD-DBD1-4838BC421B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08DFCA-BA8D-B046-F6A9-3F9A21AF467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809C37C-2726-0813-B268-29278FF3C58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A7948327-7F4F-A620-0914-835EC88EFC15}"/>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586891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6CC26-A9B4-16C5-249D-5FE2430CEA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7FF9B0-E2FD-98F9-5452-D272C2E0161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7FB9AAF-36F6-746A-8777-8C4A2CEA854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3AB0A168-7F63-8B7D-FF69-A433526437FD}"/>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76475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5683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66623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25529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709146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93017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2FACA861-BDCB-61F5-FE3A-D0CADDCAD21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31491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47D823C9-47F7-850F-FE95-AD69C117CD65}"/>
              </a:ext>
            </a:extLst>
          </p:cNvPr>
          <p:cNvPicPr>
            <a:picLocks noChangeAspect="1"/>
          </p:cNvPicPr>
          <p:nvPr>
            <a:audioFile r:link="rId1"/>
            <p:extLst>
              <p:ext uri="{DAA4B4D4-6D71-4841-9C94-3DE7FCFB9230}">
                <p14:media xmlns:p14="http://schemas.microsoft.com/office/powerpoint/2010/main" r:embed="rId2">
                  <p14:trim end="31.26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1B01756C-F75D-4B58-904D-1F2F25F9AD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3" name="Audio 12">
            <a:extLst>
              <a:ext uri="{FF2B5EF4-FFF2-40B4-BE49-F238E27FC236}">
                <a16:creationId xmlns:a16="http://schemas.microsoft.com/office/drawing/2014/main" id="{06B95F7D-902C-58C7-5CA4-F8B30C9E6E7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8</vt:lpstr>
      <vt:lpstr>PowerPoint Presentation</vt:lpstr>
      <vt:lpstr>8 - 3 5 </vt:lpstr>
      <vt:lpstr>8 - 3  </vt:lpstr>
      <vt:lpstr>11 - 3 8 </vt:lpstr>
      <vt:lpstr>11 - 3  </vt:lpstr>
      <vt:lpstr>8 - 4 4 </vt:lpstr>
      <vt:lpstr>8 - 4  </vt:lpstr>
      <vt:lpstr>13 - 7 6 </vt:lpstr>
      <vt:lpstr>13 - 7  </vt:lpstr>
      <vt:lpstr>11 - 3  </vt:lpstr>
      <vt:lpstr>13 - 7  </vt:lpstr>
      <vt:lpstr>8 - 4  </vt:lpstr>
      <vt:lpstr>8 - 3  </vt:lpstr>
      <vt:lpstr>8 - 4  </vt:lpstr>
      <vt:lpstr>8 - 3  </vt:lpstr>
      <vt:lpstr>13 - 7  </vt:lpstr>
      <vt:lpstr>11 - 3  </vt:lpstr>
      <vt:lpstr>13 - 7  </vt:lpstr>
      <vt:lpstr>8 - 4  </vt:lpstr>
      <vt:lpstr>11 - 3  </vt:lpstr>
      <vt:lpstr>8 - 3  </vt:lpstr>
      <vt:lpstr>11 - 3  </vt:lpstr>
      <vt:lpstr>8 - 3  </vt:lpstr>
      <vt:lpstr>8 - 4  </vt:lpstr>
      <vt:lpstr>13 - 7  </vt:lpstr>
      <vt:lpstr>8 - 3  </vt:lpstr>
      <vt:lpstr>11 - 3  </vt:lpstr>
      <vt:lpstr>13 - 7  </vt:lpstr>
      <vt:lpstr>8 - 4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2025-08-12T18:50:05Z</dcterms:created>
  <dcterms:modified xsi:type="dcterms:W3CDTF">2025-08-12T18:54:29Z</dcterms:modified>
</cp:coreProperties>
</file>