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3" r:id="rId4"/>
    <p:sldId id="314" r:id="rId5"/>
    <p:sldId id="315" r:id="rId6"/>
    <p:sldId id="316" r:id="rId7"/>
    <p:sldId id="317" r:id="rId8"/>
    <p:sldId id="318" r:id="rId9"/>
    <p:sldId id="319" r:id="rId10"/>
    <p:sldId id="32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035"/>
    <p:restoredTop sz="91429"/>
  </p:normalViewPr>
  <p:slideViewPr>
    <p:cSldViewPr snapToGrid="0">
      <p:cViewPr varScale="1">
        <p:scale>
          <a:sx n="41" d="100"/>
          <a:sy n="41" d="100"/>
        </p:scale>
        <p:origin x="60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8EE03-8115-1543-EB3F-E51ED6A12A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0D3CEF3-2736-1CDB-4C69-8D5F2ADE33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9675908-944B-3B4F-3436-5A9929F1B47B}"/>
              </a:ext>
            </a:extLst>
          </p:cNvPr>
          <p:cNvSpPr>
            <a:spLocks noGrp="1"/>
          </p:cNvSpPr>
          <p:nvPr>
            <p:ph type="dt" sz="half" idx="10"/>
          </p:nvPr>
        </p:nvSpPr>
        <p:spPr/>
        <p:txBody>
          <a:bodyPr/>
          <a:lstStyle/>
          <a:p>
            <a:fld id="{E1532911-B3D3-8E4A-A05E-A2CEDCA1EC02}" type="datetimeFigureOut">
              <a:rPr lang="en-US" smtClean="0"/>
              <a:t>8/12/25</a:t>
            </a:fld>
            <a:endParaRPr lang="en-US"/>
          </a:p>
        </p:txBody>
      </p:sp>
      <p:sp>
        <p:nvSpPr>
          <p:cNvPr id="5" name="Footer Placeholder 4">
            <a:extLst>
              <a:ext uri="{FF2B5EF4-FFF2-40B4-BE49-F238E27FC236}">
                <a16:creationId xmlns:a16="http://schemas.microsoft.com/office/drawing/2014/main" id="{62135FB0-BF0A-2227-DC3D-CCADB5671B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A0A622-3C8B-F5B3-F969-D2CDEE5F5179}"/>
              </a:ext>
            </a:extLst>
          </p:cNvPr>
          <p:cNvSpPr>
            <a:spLocks noGrp="1"/>
          </p:cNvSpPr>
          <p:nvPr>
            <p:ph type="sldNum" sz="quarter" idx="12"/>
          </p:nvPr>
        </p:nvSpPr>
        <p:spPr/>
        <p:txBody>
          <a:bodyPr/>
          <a:lstStyle/>
          <a:p>
            <a:fld id="{BAF19B50-A11A-4846-9E84-1CF35156BCE0}" type="slidenum">
              <a:rPr lang="en-US" smtClean="0"/>
              <a:t>‹#›</a:t>
            </a:fld>
            <a:endParaRPr lang="en-US"/>
          </a:p>
        </p:txBody>
      </p:sp>
    </p:spTree>
    <p:extLst>
      <p:ext uri="{BB962C8B-B14F-4D97-AF65-F5344CB8AC3E}">
        <p14:creationId xmlns:p14="http://schemas.microsoft.com/office/powerpoint/2010/main" val="2902083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ECDBD-CE2A-70D0-36DE-166DEE6D74D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0A9B86C-7910-4B39-98D5-38C28245EB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EF9CAF-69A5-6517-0704-3BE89E4E2AB9}"/>
              </a:ext>
            </a:extLst>
          </p:cNvPr>
          <p:cNvSpPr>
            <a:spLocks noGrp="1"/>
          </p:cNvSpPr>
          <p:nvPr>
            <p:ph type="dt" sz="half" idx="10"/>
          </p:nvPr>
        </p:nvSpPr>
        <p:spPr/>
        <p:txBody>
          <a:bodyPr/>
          <a:lstStyle/>
          <a:p>
            <a:fld id="{E1532911-B3D3-8E4A-A05E-A2CEDCA1EC02}" type="datetimeFigureOut">
              <a:rPr lang="en-US" smtClean="0"/>
              <a:t>8/12/25</a:t>
            </a:fld>
            <a:endParaRPr lang="en-US"/>
          </a:p>
        </p:txBody>
      </p:sp>
      <p:sp>
        <p:nvSpPr>
          <p:cNvPr id="5" name="Footer Placeholder 4">
            <a:extLst>
              <a:ext uri="{FF2B5EF4-FFF2-40B4-BE49-F238E27FC236}">
                <a16:creationId xmlns:a16="http://schemas.microsoft.com/office/drawing/2014/main" id="{781E6A3A-91E3-5D72-AC7A-404AACC447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E3305E-DAA9-8350-0FCC-A3AEB0F3A65C}"/>
              </a:ext>
            </a:extLst>
          </p:cNvPr>
          <p:cNvSpPr>
            <a:spLocks noGrp="1"/>
          </p:cNvSpPr>
          <p:nvPr>
            <p:ph type="sldNum" sz="quarter" idx="12"/>
          </p:nvPr>
        </p:nvSpPr>
        <p:spPr/>
        <p:txBody>
          <a:bodyPr/>
          <a:lstStyle/>
          <a:p>
            <a:fld id="{BAF19B50-A11A-4846-9E84-1CF35156BCE0}" type="slidenum">
              <a:rPr lang="en-US" smtClean="0"/>
              <a:t>‹#›</a:t>
            </a:fld>
            <a:endParaRPr lang="en-US"/>
          </a:p>
        </p:txBody>
      </p:sp>
    </p:spTree>
    <p:extLst>
      <p:ext uri="{BB962C8B-B14F-4D97-AF65-F5344CB8AC3E}">
        <p14:creationId xmlns:p14="http://schemas.microsoft.com/office/powerpoint/2010/main" val="1669692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B418EEF-E4ED-1C0C-B153-A2DC899D5C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B056D5A-6A6F-2B35-FE0A-F8280A76DDE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F6E0A8-18DF-2EAC-715D-DC99A2896EBD}"/>
              </a:ext>
            </a:extLst>
          </p:cNvPr>
          <p:cNvSpPr>
            <a:spLocks noGrp="1"/>
          </p:cNvSpPr>
          <p:nvPr>
            <p:ph type="dt" sz="half" idx="10"/>
          </p:nvPr>
        </p:nvSpPr>
        <p:spPr/>
        <p:txBody>
          <a:bodyPr/>
          <a:lstStyle/>
          <a:p>
            <a:fld id="{E1532911-B3D3-8E4A-A05E-A2CEDCA1EC02}" type="datetimeFigureOut">
              <a:rPr lang="en-US" smtClean="0"/>
              <a:t>8/12/25</a:t>
            </a:fld>
            <a:endParaRPr lang="en-US"/>
          </a:p>
        </p:txBody>
      </p:sp>
      <p:sp>
        <p:nvSpPr>
          <p:cNvPr id="5" name="Footer Placeholder 4">
            <a:extLst>
              <a:ext uri="{FF2B5EF4-FFF2-40B4-BE49-F238E27FC236}">
                <a16:creationId xmlns:a16="http://schemas.microsoft.com/office/drawing/2014/main" id="{23AD02E9-B689-0E5E-D26B-640AB0844F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20B6FE-034C-0D09-B2FA-83123FF5A2E8}"/>
              </a:ext>
            </a:extLst>
          </p:cNvPr>
          <p:cNvSpPr>
            <a:spLocks noGrp="1"/>
          </p:cNvSpPr>
          <p:nvPr>
            <p:ph type="sldNum" sz="quarter" idx="12"/>
          </p:nvPr>
        </p:nvSpPr>
        <p:spPr/>
        <p:txBody>
          <a:bodyPr/>
          <a:lstStyle/>
          <a:p>
            <a:fld id="{BAF19B50-A11A-4846-9E84-1CF35156BCE0}" type="slidenum">
              <a:rPr lang="en-US" smtClean="0"/>
              <a:t>‹#›</a:t>
            </a:fld>
            <a:endParaRPr lang="en-US"/>
          </a:p>
        </p:txBody>
      </p:sp>
    </p:spTree>
    <p:extLst>
      <p:ext uri="{BB962C8B-B14F-4D97-AF65-F5344CB8AC3E}">
        <p14:creationId xmlns:p14="http://schemas.microsoft.com/office/powerpoint/2010/main" val="1551297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A5095-CE5B-F7DA-4518-20C955BE2B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C54F67-0A40-E967-996E-678279E4E4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2FA79D-6A2A-5A22-6C4C-470FEDE55BEF}"/>
              </a:ext>
            </a:extLst>
          </p:cNvPr>
          <p:cNvSpPr>
            <a:spLocks noGrp="1"/>
          </p:cNvSpPr>
          <p:nvPr>
            <p:ph type="dt" sz="half" idx="10"/>
          </p:nvPr>
        </p:nvSpPr>
        <p:spPr/>
        <p:txBody>
          <a:bodyPr/>
          <a:lstStyle/>
          <a:p>
            <a:fld id="{E1532911-B3D3-8E4A-A05E-A2CEDCA1EC02}" type="datetimeFigureOut">
              <a:rPr lang="en-US" smtClean="0"/>
              <a:t>8/12/25</a:t>
            </a:fld>
            <a:endParaRPr lang="en-US"/>
          </a:p>
        </p:txBody>
      </p:sp>
      <p:sp>
        <p:nvSpPr>
          <p:cNvPr id="5" name="Footer Placeholder 4">
            <a:extLst>
              <a:ext uri="{FF2B5EF4-FFF2-40B4-BE49-F238E27FC236}">
                <a16:creationId xmlns:a16="http://schemas.microsoft.com/office/drawing/2014/main" id="{9399A344-22F1-7DE8-6D7E-71F9EFF9CF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89D4EF-FA84-5A82-72FC-7088359F1501}"/>
              </a:ext>
            </a:extLst>
          </p:cNvPr>
          <p:cNvSpPr>
            <a:spLocks noGrp="1"/>
          </p:cNvSpPr>
          <p:nvPr>
            <p:ph type="sldNum" sz="quarter" idx="12"/>
          </p:nvPr>
        </p:nvSpPr>
        <p:spPr/>
        <p:txBody>
          <a:bodyPr/>
          <a:lstStyle/>
          <a:p>
            <a:fld id="{BAF19B50-A11A-4846-9E84-1CF35156BCE0}" type="slidenum">
              <a:rPr lang="en-US" smtClean="0"/>
              <a:t>‹#›</a:t>
            </a:fld>
            <a:endParaRPr lang="en-US"/>
          </a:p>
        </p:txBody>
      </p:sp>
    </p:spTree>
    <p:extLst>
      <p:ext uri="{BB962C8B-B14F-4D97-AF65-F5344CB8AC3E}">
        <p14:creationId xmlns:p14="http://schemas.microsoft.com/office/powerpoint/2010/main" val="2022934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34303-0C76-88F1-9BAB-D011DFD2E0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F08762-5FB8-9493-9672-C81C5097458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1FF742-D8E3-D0DB-9214-72C85081E46E}"/>
              </a:ext>
            </a:extLst>
          </p:cNvPr>
          <p:cNvSpPr>
            <a:spLocks noGrp="1"/>
          </p:cNvSpPr>
          <p:nvPr>
            <p:ph type="dt" sz="half" idx="10"/>
          </p:nvPr>
        </p:nvSpPr>
        <p:spPr/>
        <p:txBody>
          <a:bodyPr/>
          <a:lstStyle/>
          <a:p>
            <a:fld id="{E1532911-B3D3-8E4A-A05E-A2CEDCA1EC02}" type="datetimeFigureOut">
              <a:rPr lang="en-US" smtClean="0"/>
              <a:t>8/12/25</a:t>
            </a:fld>
            <a:endParaRPr lang="en-US"/>
          </a:p>
        </p:txBody>
      </p:sp>
      <p:sp>
        <p:nvSpPr>
          <p:cNvPr id="5" name="Footer Placeholder 4">
            <a:extLst>
              <a:ext uri="{FF2B5EF4-FFF2-40B4-BE49-F238E27FC236}">
                <a16:creationId xmlns:a16="http://schemas.microsoft.com/office/drawing/2014/main" id="{7AC75F11-D5B4-5F71-2751-9D4064ED1F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9E0693-7F10-8DEA-6B78-4EF78B5DBE85}"/>
              </a:ext>
            </a:extLst>
          </p:cNvPr>
          <p:cNvSpPr>
            <a:spLocks noGrp="1"/>
          </p:cNvSpPr>
          <p:nvPr>
            <p:ph type="sldNum" sz="quarter" idx="12"/>
          </p:nvPr>
        </p:nvSpPr>
        <p:spPr/>
        <p:txBody>
          <a:bodyPr/>
          <a:lstStyle/>
          <a:p>
            <a:fld id="{BAF19B50-A11A-4846-9E84-1CF35156BCE0}" type="slidenum">
              <a:rPr lang="en-US" smtClean="0"/>
              <a:t>‹#›</a:t>
            </a:fld>
            <a:endParaRPr lang="en-US"/>
          </a:p>
        </p:txBody>
      </p:sp>
    </p:spTree>
    <p:extLst>
      <p:ext uri="{BB962C8B-B14F-4D97-AF65-F5344CB8AC3E}">
        <p14:creationId xmlns:p14="http://schemas.microsoft.com/office/powerpoint/2010/main" val="2623412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C1366-941F-DB78-FE52-D625FE42E3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88C432-66E8-9D82-4882-AE6A3A0E3E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738026-CE85-191A-CEDF-0D1711F25C7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AF9E007-6C59-A40F-CC61-5A828F05D901}"/>
              </a:ext>
            </a:extLst>
          </p:cNvPr>
          <p:cNvSpPr>
            <a:spLocks noGrp="1"/>
          </p:cNvSpPr>
          <p:nvPr>
            <p:ph type="dt" sz="half" idx="10"/>
          </p:nvPr>
        </p:nvSpPr>
        <p:spPr/>
        <p:txBody>
          <a:bodyPr/>
          <a:lstStyle/>
          <a:p>
            <a:fld id="{E1532911-B3D3-8E4A-A05E-A2CEDCA1EC02}" type="datetimeFigureOut">
              <a:rPr lang="en-US" smtClean="0"/>
              <a:t>8/12/25</a:t>
            </a:fld>
            <a:endParaRPr lang="en-US"/>
          </a:p>
        </p:txBody>
      </p:sp>
      <p:sp>
        <p:nvSpPr>
          <p:cNvPr id="6" name="Footer Placeholder 5">
            <a:extLst>
              <a:ext uri="{FF2B5EF4-FFF2-40B4-BE49-F238E27FC236}">
                <a16:creationId xmlns:a16="http://schemas.microsoft.com/office/drawing/2014/main" id="{E7A73A20-28EE-40B1-F4D3-A4AEA5D0A25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3D63D3-2568-842C-FCF6-B82FAD7C4E44}"/>
              </a:ext>
            </a:extLst>
          </p:cNvPr>
          <p:cNvSpPr>
            <a:spLocks noGrp="1"/>
          </p:cNvSpPr>
          <p:nvPr>
            <p:ph type="sldNum" sz="quarter" idx="12"/>
          </p:nvPr>
        </p:nvSpPr>
        <p:spPr/>
        <p:txBody>
          <a:bodyPr/>
          <a:lstStyle/>
          <a:p>
            <a:fld id="{BAF19B50-A11A-4846-9E84-1CF35156BCE0}" type="slidenum">
              <a:rPr lang="en-US" smtClean="0"/>
              <a:t>‹#›</a:t>
            </a:fld>
            <a:endParaRPr lang="en-US"/>
          </a:p>
        </p:txBody>
      </p:sp>
    </p:spTree>
    <p:extLst>
      <p:ext uri="{BB962C8B-B14F-4D97-AF65-F5344CB8AC3E}">
        <p14:creationId xmlns:p14="http://schemas.microsoft.com/office/powerpoint/2010/main" val="1753231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3C733-8DD5-9D76-053B-B6571B1796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6C4F479-AFF5-69AE-ED65-25AC560567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D11F6AD-CE8C-AD70-2820-903813D3904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FF0BF04-DC34-75F6-EE0F-DAD2145F92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67BB510-42CD-8338-62CD-A6875E1254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C94BD5B-7077-C4E1-9CA4-E6E1FF73DE1D}"/>
              </a:ext>
            </a:extLst>
          </p:cNvPr>
          <p:cNvSpPr>
            <a:spLocks noGrp="1"/>
          </p:cNvSpPr>
          <p:nvPr>
            <p:ph type="dt" sz="half" idx="10"/>
          </p:nvPr>
        </p:nvSpPr>
        <p:spPr/>
        <p:txBody>
          <a:bodyPr/>
          <a:lstStyle/>
          <a:p>
            <a:fld id="{E1532911-B3D3-8E4A-A05E-A2CEDCA1EC02}" type="datetimeFigureOut">
              <a:rPr lang="en-US" smtClean="0"/>
              <a:t>8/12/25</a:t>
            </a:fld>
            <a:endParaRPr lang="en-US"/>
          </a:p>
        </p:txBody>
      </p:sp>
      <p:sp>
        <p:nvSpPr>
          <p:cNvPr id="8" name="Footer Placeholder 7">
            <a:extLst>
              <a:ext uri="{FF2B5EF4-FFF2-40B4-BE49-F238E27FC236}">
                <a16:creationId xmlns:a16="http://schemas.microsoft.com/office/drawing/2014/main" id="{8B8C0BB9-5D70-F067-5D69-841B6B7D616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5ADD99C-6832-D30A-1EA2-76A07F237AA6}"/>
              </a:ext>
            </a:extLst>
          </p:cNvPr>
          <p:cNvSpPr>
            <a:spLocks noGrp="1"/>
          </p:cNvSpPr>
          <p:nvPr>
            <p:ph type="sldNum" sz="quarter" idx="12"/>
          </p:nvPr>
        </p:nvSpPr>
        <p:spPr/>
        <p:txBody>
          <a:bodyPr/>
          <a:lstStyle/>
          <a:p>
            <a:fld id="{BAF19B50-A11A-4846-9E84-1CF35156BCE0}" type="slidenum">
              <a:rPr lang="en-US" smtClean="0"/>
              <a:t>‹#›</a:t>
            </a:fld>
            <a:endParaRPr lang="en-US"/>
          </a:p>
        </p:txBody>
      </p:sp>
    </p:spTree>
    <p:extLst>
      <p:ext uri="{BB962C8B-B14F-4D97-AF65-F5344CB8AC3E}">
        <p14:creationId xmlns:p14="http://schemas.microsoft.com/office/powerpoint/2010/main" val="3724915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0767B-7334-462D-E71A-AA81AC77770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FCB8DD5-588E-2C10-4CB3-DE8108317B3E}"/>
              </a:ext>
            </a:extLst>
          </p:cNvPr>
          <p:cNvSpPr>
            <a:spLocks noGrp="1"/>
          </p:cNvSpPr>
          <p:nvPr>
            <p:ph type="dt" sz="half" idx="10"/>
          </p:nvPr>
        </p:nvSpPr>
        <p:spPr/>
        <p:txBody>
          <a:bodyPr/>
          <a:lstStyle/>
          <a:p>
            <a:fld id="{E1532911-B3D3-8E4A-A05E-A2CEDCA1EC02}" type="datetimeFigureOut">
              <a:rPr lang="en-US" smtClean="0"/>
              <a:t>8/12/25</a:t>
            </a:fld>
            <a:endParaRPr lang="en-US"/>
          </a:p>
        </p:txBody>
      </p:sp>
      <p:sp>
        <p:nvSpPr>
          <p:cNvPr id="4" name="Footer Placeholder 3">
            <a:extLst>
              <a:ext uri="{FF2B5EF4-FFF2-40B4-BE49-F238E27FC236}">
                <a16:creationId xmlns:a16="http://schemas.microsoft.com/office/drawing/2014/main" id="{A3740793-02F5-6C2C-AE6F-97E5A38064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92C217D-0A98-9046-0C79-E53C3148A75D}"/>
              </a:ext>
            </a:extLst>
          </p:cNvPr>
          <p:cNvSpPr>
            <a:spLocks noGrp="1"/>
          </p:cNvSpPr>
          <p:nvPr>
            <p:ph type="sldNum" sz="quarter" idx="12"/>
          </p:nvPr>
        </p:nvSpPr>
        <p:spPr/>
        <p:txBody>
          <a:bodyPr/>
          <a:lstStyle/>
          <a:p>
            <a:fld id="{BAF19B50-A11A-4846-9E84-1CF35156BCE0}" type="slidenum">
              <a:rPr lang="en-US" smtClean="0"/>
              <a:t>‹#›</a:t>
            </a:fld>
            <a:endParaRPr lang="en-US"/>
          </a:p>
        </p:txBody>
      </p:sp>
    </p:spTree>
    <p:extLst>
      <p:ext uri="{BB962C8B-B14F-4D97-AF65-F5344CB8AC3E}">
        <p14:creationId xmlns:p14="http://schemas.microsoft.com/office/powerpoint/2010/main" val="1929496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63BE81-7641-E4B7-A887-A349DAF447D6}"/>
              </a:ext>
            </a:extLst>
          </p:cNvPr>
          <p:cNvSpPr>
            <a:spLocks noGrp="1"/>
          </p:cNvSpPr>
          <p:nvPr>
            <p:ph type="dt" sz="half" idx="10"/>
          </p:nvPr>
        </p:nvSpPr>
        <p:spPr/>
        <p:txBody>
          <a:bodyPr/>
          <a:lstStyle/>
          <a:p>
            <a:fld id="{E1532911-B3D3-8E4A-A05E-A2CEDCA1EC02}" type="datetimeFigureOut">
              <a:rPr lang="en-US" smtClean="0"/>
              <a:t>8/12/25</a:t>
            </a:fld>
            <a:endParaRPr lang="en-US"/>
          </a:p>
        </p:txBody>
      </p:sp>
      <p:sp>
        <p:nvSpPr>
          <p:cNvPr id="3" name="Footer Placeholder 2">
            <a:extLst>
              <a:ext uri="{FF2B5EF4-FFF2-40B4-BE49-F238E27FC236}">
                <a16:creationId xmlns:a16="http://schemas.microsoft.com/office/drawing/2014/main" id="{D7382D6E-4115-806C-100C-F793D9D8630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7ABE4D2-2108-A922-0C37-01A72A90A481}"/>
              </a:ext>
            </a:extLst>
          </p:cNvPr>
          <p:cNvSpPr>
            <a:spLocks noGrp="1"/>
          </p:cNvSpPr>
          <p:nvPr>
            <p:ph type="sldNum" sz="quarter" idx="12"/>
          </p:nvPr>
        </p:nvSpPr>
        <p:spPr/>
        <p:txBody>
          <a:bodyPr/>
          <a:lstStyle/>
          <a:p>
            <a:fld id="{BAF19B50-A11A-4846-9E84-1CF35156BCE0}" type="slidenum">
              <a:rPr lang="en-US" smtClean="0"/>
              <a:t>‹#›</a:t>
            </a:fld>
            <a:endParaRPr lang="en-US"/>
          </a:p>
        </p:txBody>
      </p:sp>
    </p:spTree>
    <p:extLst>
      <p:ext uri="{BB962C8B-B14F-4D97-AF65-F5344CB8AC3E}">
        <p14:creationId xmlns:p14="http://schemas.microsoft.com/office/powerpoint/2010/main" val="2473632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C678C-15B0-E1AE-2867-BE25FA3AF3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2955057-25FD-9A87-01CA-0AECC02CA1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B3C2B8-E006-3955-3BBD-B831C4A6AA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6E4254-4F54-55EF-9FB6-574E27B4C9E8}"/>
              </a:ext>
            </a:extLst>
          </p:cNvPr>
          <p:cNvSpPr>
            <a:spLocks noGrp="1"/>
          </p:cNvSpPr>
          <p:nvPr>
            <p:ph type="dt" sz="half" idx="10"/>
          </p:nvPr>
        </p:nvSpPr>
        <p:spPr/>
        <p:txBody>
          <a:bodyPr/>
          <a:lstStyle/>
          <a:p>
            <a:fld id="{E1532911-B3D3-8E4A-A05E-A2CEDCA1EC02}" type="datetimeFigureOut">
              <a:rPr lang="en-US" smtClean="0"/>
              <a:t>8/12/25</a:t>
            </a:fld>
            <a:endParaRPr lang="en-US"/>
          </a:p>
        </p:txBody>
      </p:sp>
      <p:sp>
        <p:nvSpPr>
          <p:cNvPr id="6" name="Footer Placeholder 5">
            <a:extLst>
              <a:ext uri="{FF2B5EF4-FFF2-40B4-BE49-F238E27FC236}">
                <a16:creationId xmlns:a16="http://schemas.microsoft.com/office/drawing/2014/main" id="{0B1DF32D-371E-7B10-E4AB-B158F427B4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28E645-1647-03EF-3F6A-7DB2FD0242F3}"/>
              </a:ext>
            </a:extLst>
          </p:cNvPr>
          <p:cNvSpPr>
            <a:spLocks noGrp="1"/>
          </p:cNvSpPr>
          <p:nvPr>
            <p:ph type="sldNum" sz="quarter" idx="12"/>
          </p:nvPr>
        </p:nvSpPr>
        <p:spPr/>
        <p:txBody>
          <a:bodyPr/>
          <a:lstStyle/>
          <a:p>
            <a:fld id="{BAF19B50-A11A-4846-9E84-1CF35156BCE0}" type="slidenum">
              <a:rPr lang="en-US" smtClean="0"/>
              <a:t>‹#›</a:t>
            </a:fld>
            <a:endParaRPr lang="en-US"/>
          </a:p>
        </p:txBody>
      </p:sp>
    </p:spTree>
    <p:extLst>
      <p:ext uri="{BB962C8B-B14F-4D97-AF65-F5344CB8AC3E}">
        <p14:creationId xmlns:p14="http://schemas.microsoft.com/office/powerpoint/2010/main" val="4028230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4C883-7C1A-1781-A275-3B795EDAFF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0996F5C-414B-4DB6-83C1-17E2ECCC0E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5EBD116-896B-3E5A-517F-97F8FDE281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5731C4-1B68-38EA-4E56-F2BFCC2035F6}"/>
              </a:ext>
            </a:extLst>
          </p:cNvPr>
          <p:cNvSpPr>
            <a:spLocks noGrp="1"/>
          </p:cNvSpPr>
          <p:nvPr>
            <p:ph type="dt" sz="half" idx="10"/>
          </p:nvPr>
        </p:nvSpPr>
        <p:spPr/>
        <p:txBody>
          <a:bodyPr/>
          <a:lstStyle/>
          <a:p>
            <a:fld id="{E1532911-B3D3-8E4A-A05E-A2CEDCA1EC02}" type="datetimeFigureOut">
              <a:rPr lang="en-US" smtClean="0"/>
              <a:t>8/12/25</a:t>
            </a:fld>
            <a:endParaRPr lang="en-US"/>
          </a:p>
        </p:txBody>
      </p:sp>
      <p:sp>
        <p:nvSpPr>
          <p:cNvPr id="6" name="Footer Placeholder 5">
            <a:extLst>
              <a:ext uri="{FF2B5EF4-FFF2-40B4-BE49-F238E27FC236}">
                <a16:creationId xmlns:a16="http://schemas.microsoft.com/office/drawing/2014/main" id="{C61BE0CF-ABA5-8E2F-9265-26E4921B09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926251-63AF-2E01-965B-55C27F8CF661}"/>
              </a:ext>
            </a:extLst>
          </p:cNvPr>
          <p:cNvSpPr>
            <a:spLocks noGrp="1"/>
          </p:cNvSpPr>
          <p:nvPr>
            <p:ph type="sldNum" sz="quarter" idx="12"/>
          </p:nvPr>
        </p:nvSpPr>
        <p:spPr/>
        <p:txBody>
          <a:bodyPr/>
          <a:lstStyle/>
          <a:p>
            <a:fld id="{BAF19B50-A11A-4846-9E84-1CF35156BCE0}" type="slidenum">
              <a:rPr lang="en-US" smtClean="0"/>
              <a:t>‹#›</a:t>
            </a:fld>
            <a:endParaRPr lang="en-US"/>
          </a:p>
        </p:txBody>
      </p:sp>
    </p:spTree>
    <p:extLst>
      <p:ext uri="{BB962C8B-B14F-4D97-AF65-F5344CB8AC3E}">
        <p14:creationId xmlns:p14="http://schemas.microsoft.com/office/powerpoint/2010/main" val="2643627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489FDA-07C9-6283-938B-1D41B0D21B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44ACB57-7496-224C-0E55-DEF9448E85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E4699F-566E-D1CB-81B0-61550FD1FC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1532911-B3D3-8E4A-A05E-A2CEDCA1EC02}" type="datetimeFigureOut">
              <a:rPr lang="en-US" smtClean="0"/>
              <a:t>8/12/25</a:t>
            </a:fld>
            <a:endParaRPr lang="en-US"/>
          </a:p>
        </p:txBody>
      </p:sp>
      <p:sp>
        <p:nvSpPr>
          <p:cNvPr id="5" name="Footer Placeholder 4">
            <a:extLst>
              <a:ext uri="{FF2B5EF4-FFF2-40B4-BE49-F238E27FC236}">
                <a16:creationId xmlns:a16="http://schemas.microsoft.com/office/drawing/2014/main" id="{ACAEE52E-E494-A678-D6DA-17BD54B94F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E45F1AD-B240-4771-7D29-725D7416F1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F19B50-A11A-4846-9E84-1CF35156BCE0}" type="slidenum">
              <a:rPr lang="en-US" smtClean="0"/>
              <a:t>‹#›</a:t>
            </a:fld>
            <a:endParaRPr lang="en-US"/>
          </a:p>
        </p:txBody>
      </p:sp>
    </p:spTree>
    <p:extLst>
      <p:ext uri="{BB962C8B-B14F-4D97-AF65-F5344CB8AC3E}">
        <p14:creationId xmlns:p14="http://schemas.microsoft.com/office/powerpoint/2010/main" val="20192278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026377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831251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73606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27097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C8FCA-7B62-DC70-099C-1B06EDB221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1370D2-D97A-09D3-B0CA-701DA4EC013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0A9740A-4FBC-F778-791E-AC41A4B9EBA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5BE689FC-8CE0-0B1A-E775-CFFB0273E83A}"/>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387257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7AFD6-065A-6473-535D-44144F0124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777576-E2F8-A266-996D-801BB8C8750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0F1FD2C-7230-8CF2-31CF-A42086BD14A7}"/>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63A7127B-A901-EDE7-4505-A90DE6938C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779025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96645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366322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93727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392484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75078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325580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E68B3-8614-4CCD-45A4-25D0DACEFE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B71C9B-55E7-F865-E585-35F1C8392C6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9638D3-FB29-05E7-172D-FE9C026218C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92ACDBC4-E395-1258-0BEE-00C318C8AEC2}"/>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115843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111F7-448D-92BE-9B39-61541A3767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E63980-05D2-D944-8BDD-87CE371AD17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E42A799-8E08-F8D1-E417-0EBE6AD9E4A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285CBE67-3C10-4127-7D71-63A87276648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34015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198072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85273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970964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964318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727510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5" name="Audio 14">
            <a:extLst>
              <a:ext uri="{FF2B5EF4-FFF2-40B4-BE49-F238E27FC236}">
                <a16:creationId xmlns:a16="http://schemas.microsoft.com/office/drawing/2014/main" id="{DF83FD69-AC1A-77B1-6D3F-6B8FD898CF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49704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2FACA861-BDCB-61F5-FE3A-D0CADDCAD21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47D823C9-47F7-850F-FE95-AD69C117CD65}"/>
              </a:ext>
            </a:extLst>
          </p:cNvPr>
          <p:cNvPicPr>
            <a:picLocks noChangeAspect="1"/>
          </p:cNvPicPr>
          <p:nvPr>
            <a:audioFile r:link="rId1"/>
            <p:extLst>
              <p:ext uri="{DAA4B4D4-6D71-4841-9C94-3DE7FCFB9230}">
                <p14:media xmlns:p14="http://schemas.microsoft.com/office/powerpoint/2010/main" r:embed="rId2">
                  <p14:trim end="31.26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1B01756C-F75D-4B58-904D-1F2F25F9AD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7</vt:lpstr>
      <vt:lpstr>PowerPoint Presentation</vt:lpstr>
      <vt:lpstr>13 - 4 9 </vt:lpstr>
      <vt:lpstr>13 - 4  </vt:lpstr>
      <vt:lpstr>8 - 3 5 </vt:lpstr>
      <vt:lpstr>8 - 3  </vt:lpstr>
      <vt:lpstr>11 - 3 8 </vt:lpstr>
      <vt:lpstr>11 - 3  </vt:lpstr>
      <vt:lpstr>8 - 4 4 </vt:lpstr>
      <vt:lpstr>8 - 4  </vt:lpstr>
      <vt:lpstr>8 - 3  </vt:lpstr>
      <vt:lpstr>8 - 4  </vt:lpstr>
      <vt:lpstr>11 - 3  </vt:lpstr>
      <vt:lpstr>13 - 4  </vt:lpstr>
      <vt:lpstr>11 - 3  </vt:lpstr>
      <vt:lpstr>13 - 4  </vt:lpstr>
      <vt:lpstr>8 - 4  </vt:lpstr>
      <vt:lpstr>8 - 3  </vt:lpstr>
      <vt:lpstr>8 - 4  </vt:lpstr>
      <vt:lpstr>11 - 3  </vt:lpstr>
      <vt:lpstr>8 - 3  </vt:lpstr>
      <vt:lpstr>13 - 4  </vt:lpstr>
      <vt:lpstr>8 - 3  </vt:lpstr>
      <vt:lpstr>13 - 4  </vt:lpstr>
      <vt:lpstr>11 - 3  </vt:lpstr>
      <vt:lpstr>8 - 4  </vt:lpstr>
      <vt:lpstr>13 - 4  </vt:lpstr>
      <vt:lpstr>8 - 3  </vt:lpstr>
      <vt:lpstr>8 - 4  </vt:lpstr>
      <vt:lpstr>11 - 3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2025-08-12T18:48:05Z</dcterms:created>
  <dcterms:modified xsi:type="dcterms:W3CDTF">2025-08-12T18:50:44Z</dcterms:modified>
</cp:coreProperties>
</file>