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7" r:id="rId2"/>
    <p:sldId id="307" r:id="rId3"/>
    <p:sldId id="315" r:id="rId4"/>
    <p:sldId id="316" r:id="rId5"/>
    <p:sldId id="317" r:id="rId6"/>
    <p:sldId id="318" r:id="rId7"/>
    <p:sldId id="319" r:id="rId8"/>
    <p:sldId id="320" r:id="rId9"/>
    <p:sldId id="321" r:id="rId10"/>
    <p:sldId id="322" r:id="rId11"/>
    <p:sldId id="347" r:id="rId12"/>
    <p:sldId id="348" r:id="rId13"/>
    <p:sldId id="349" r:id="rId14"/>
    <p:sldId id="350" r:id="rId15"/>
    <p:sldId id="351" r:id="rId16"/>
    <p:sldId id="352" r:id="rId17"/>
    <p:sldId id="353" r:id="rId18"/>
    <p:sldId id="354" r:id="rId19"/>
    <p:sldId id="355" r:id="rId20"/>
    <p:sldId id="356" r:id="rId21"/>
    <p:sldId id="357" r:id="rId22"/>
    <p:sldId id="358" r:id="rId23"/>
    <p:sldId id="359" r:id="rId24"/>
    <p:sldId id="360" r:id="rId25"/>
    <p:sldId id="361" r:id="rId26"/>
    <p:sldId id="362" r:id="rId27"/>
    <p:sldId id="363" r:id="rId28"/>
    <p:sldId id="364" r:id="rId29"/>
    <p:sldId id="365" r:id="rId30"/>
    <p:sldId id="366" r:id="rId31"/>
    <p:sldId id="346"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8588"/>
    <p:restoredTop sz="91429"/>
  </p:normalViewPr>
  <p:slideViewPr>
    <p:cSldViewPr snapToGrid="0">
      <p:cViewPr varScale="1">
        <p:scale>
          <a:sx n="41" d="100"/>
          <a:sy n="41" d="100"/>
        </p:scale>
        <p:origin x="840"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5225FA-0FA3-FD5B-64D5-F66DB6449CD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A7F24A9-417A-0F16-9E80-6E9DC96E378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0106DF9-6AAC-6B45-4A0B-B0636041817C}"/>
              </a:ext>
            </a:extLst>
          </p:cNvPr>
          <p:cNvSpPr>
            <a:spLocks noGrp="1"/>
          </p:cNvSpPr>
          <p:nvPr>
            <p:ph type="dt" sz="half" idx="10"/>
          </p:nvPr>
        </p:nvSpPr>
        <p:spPr/>
        <p:txBody>
          <a:bodyPr/>
          <a:lstStyle/>
          <a:p>
            <a:fld id="{BEC53659-643F-724A-8E1B-BFE4BE1FF710}" type="datetimeFigureOut">
              <a:rPr lang="en-US" smtClean="0"/>
              <a:t>8/12/25</a:t>
            </a:fld>
            <a:endParaRPr lang="en-US"/>
          </a:p>
        </p:txBody>
      </p:sp>
      <p:sp>
        <p:nvSpPr>
          <p:cNvPr id="5" name="Footer Placeholder 4">
            <a:extLst>
              <a:ext uri="{FF2B5EF4-FFF2-40B4-BE49-F238E27FC236}">
                <a16:creationId xmlns:a16="http://schemas.microsoft.com/office/drawing/2014/main" id="{C4BE5416-4C0F-A125-A8CB-130208CC9B9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C6173C9-0AEF-5EE0-E0EB-D78911FCF5DA}"/>
              </a:ext>
            </a:extLst>
          </p:cNvPr>
          <p:cNvSpPr>
            <a:spLocks noGrp="1"/>
          </p:cNvSpPr>
          <p:nvPr>
            <p:ph type="sldNum" sz="quarter" idx="12"/>
          </p:nvPr>
        </p:nvSpPr>
        <p:spPr/>
        <p:txBody>
          <a:bodyPr/>
          <a:lstStyle/>
          <a:p>
            <a:fld id="{098ACA31-3167-0946-A3CD-60C531A8089D}" type="slidenum">
              <a:rPr lang="en-US" smtClean="0"/>
              <a:t>‹#›</a:t>
            </a:fld>
            <a:endParaRPr lang="en-US"/>
          </a:p>
        </p:txBody>
      </p:sp>
    </p:spTree>
    <p:extLst>
      <p:ext uri="{BB962C8B-B14F-4D97-AF65-F5344CB8AC3E}">
        <p14:creationId xmlns:p14="http://schemas.microsoft.com/office/powerpoint/2010/main" val="40110376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18DDAE-AE36-D250-3B7D-9548F0FDF18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2A0819F-7DA3-3F7C-3786-96DADD07F9E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5EC8813-5892-F037-CB08-C41AE09C82B6}"/>
              </a:ext>
            </a:extLst>
          </p:cNvPr>
          <p:cNvSpPr>
            <a:spLocks noGrp="1"/>
          </p:cNvSpPr>
          <p:nvPr>
            <p:ph type="dt" sz="half" idx="10"/>
          </p:nvPr>
        </p:nvSpPr>
        <p:spPr/>
        <p:txBody>
          <a:bodyPr/>
          <a:lstStyle/>
          <a:p>
            <a:fld id="{BEC53659-643F-724A-8E1B-BFE4BE1FF710}" type="datetimeFigureOut">
              <a:rPr lang="en-US" smtClean="0"/>
              <a:t>8/12/25</a:t>
            </a:fld>
            <a:endParaRPr lang="en-US"/>
          </a:p>
        </p:txBody>
      </p:sp>
      <p:sp>
        <p:nvSpPr>
          <p:cNvPr id="5" name="Footer Placeholder 4">
            <a:extLst>
              <a:ext uri="{FF2B5EF4-FFF2-40B4-BE49-F238E27FC236}">
                <a16:creationId xmlns:a16="http://schemas.microsoft.com/office/drawing/2014/main" id="{C10B0EFC-5BCC-99F0-8840-7EE743F1187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EA71B46-ACAD-910A-1BED-890951D9AACF}"/>
              </a:ext>
            </a:extLst>
          </p:cNvPr>
          <p:cNvSpPr>
            <a:spLocks noGrp="1"/>
          </p:cNvSpPr>
          <p:nvPr>
            <p:ph type="sldNum" sz="quarter" idx="12"/>
          </p:nvPr>
        </p:nvSpPr>
        <p:spPr/>
        <p:txBody>
          <a:bodyPr/>
          <a:lstStyle/>
          <a:p>
            <a:fld id="{098ACA31-3167-0946-A3CD-60C531A8089D}" type="slidenum">
              <a:rPr lang="en-US" smtClean="0"/>
              <a:t>‹#›</a:t>
            </a:fld>
            <a:endParaRPr lang="en-US"/>
          </a:p>
        </p:txBody>
      </p:sp>
    </p:spTree>
    <p:extLst>
      <p:ext uri="{BB962C8B-B14F-4D97-AF65-F5344CB8AC3E}">
        <p14:creationId xmlns:p14="http://schemas.microsoft.com/office/powerpoint/2010/main" val="31614594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7355B5C-344F-07C9-176C-16DABCAC4BD3}"/>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189B0EF-E6C5-9EFD-D938-A51F249D6E46}"/>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38A48E7-7CFA-52F1-E183-B86C0F03F01A}"/>
              </a:ext>
            </a:extLst>
          </p:cNvPr>
          <p:cNvSpPr>
            <a:spLocks noGrp="1"/>
          </p:cNvSpPr>
          <p:nvPr>
            <p:ph type="dt" sz="half" idx="10"/>
          </p:nvPr>
        </p:nvSpPr>
        <p:spPr/>
        <p:txBody>
          <a:bodyPr/>
          <a:lstStyle/>
          <a:p>
            <a:fld id="{BEC53659-643F-724A-8E1B-BFE4BE1FF710}" type="datetimeFigureOut">
              <a:rPr lang="en-US" smtClean="0"/>
              <a:t>8/12/25</a:t>
            </a:fld>
            <a:endParaRPr lang="en-US"/>
          </a:p>
        </p:txBody>
      </p:sp>
      <p:sp>
        <p:nvSpPr>
          <p:cNvPr id="5" name="Footer Placeholder 4">
            <a:extLst>
              <a:ext uri="{FF2B5EF4-FFF2-40B4-BE49-F238E27FC236}">
                <a16:creationId xmlns:a16="http://schemas.microsoft.com/office/drawing/2014/main" id="{F84E4B64-00BC-6FA3-1B03-A771A44821F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074677E-B7B4-B93A-1794-EBB799684E0C}"/>
              </a:ext>
            </a:extLst>
          </p:cNvPr>
          <p:cNvSpPr>
            <a:spLocks noGrp="1"/>
          </p:cNvSpPr>
          <p:nvPr>
            <p:ph type="sldNum" sz="quarter" idx="12"/>
          </p:nvPr>
        </p:nvSpPr>
        <p:spPr/>
        <p:txBody>
          <a:bodyPr/>
          <a:lstStyle/>
          <a:p>
            <a:fld id="{098ACA31-3167-0946-A3CD-60C531A8089D}" type="slidenum">
              <a:rPr lang="en-US" smtClean="0"/>
              <a:t>‹#›</a:t>
            </a:fld>
            <a:endParaRPr lang="en-US"/>
          </a:p>
        </p:txBody>
      </p:sp>
    </p:spTree>
    <p:extLst>
      <p:ext uri="{BB962C8B-B14F-4D97-AF65-F5344CB8AC3E}">
        <p14:creationId xmlns:p14="http://schemas.microsoft.com/office/powerpoint/2010/main" val="34770491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D3896F-1A4D-A90F-705D-4CB65371A13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C80F0A2-71DA-93C2-8FF7-EE306855B5D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4EF1FBA-6AE0-D015-7843-141866B07ADF}"/>
              </a:ext>
            </a:extLst>
          </p:cNvPr>
          <p:cNvSpPr>
            <a:spLocks noGrp="1"/>
          </p:cNvSpPr>
          <p:nvPr>
            <p:ph type="dt" sz="half" idx="10"/>
          </p:nvPr>
        </p:nvSpPr>
        <p:spPr/>
        <p:txBody>
          <a:bodyPr/>
          <a:lstStyle/>
          <a:p>
            <a:fld id="{BEC53659-643F-724A-8E1B-BFE4BE1FF710}" type="datetimeFigureOut">
              <a:rPr lang="en-US" smtClean="0"/>
              <a:t>8/12/25</a:t>
            </a:fld>
            <a:endParaRPr lang="en-US"/>
          </a:p>
        </p:txBody>
      </p:sp>
      <p:sp>
        <p:nvSpPr>
          <p:cNvPr id="5" name="Footer Placeholder 4">
            <a:extLst>
              <a:ext uri="{FF2B5EF4-FFF2-40B4-BE49-F238E27FC236}">
                <a16:creationId xmlns:a16="http://schemas.microsoft.com/office/drawing/2014/main" id="{869A18B4-0CDF-59DB-436B-928FF92636C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DAF00FB-E28A-D457-26E0-A7529999FE40}"/>
              </a:ext>
            </a:extLst>
          </p:cNvPr>
          <p:cNvSpPr>
            <a:spLocks noGrp="1"/>
          </p:cNvSpPr>
          <p:nvPr>
            <p:ph type="sldNum" sz="quarter" idx="12"/>
          </p:nvPr>
        </p:nvSpPr>
        <p:spPr/>
        <p:txBody>
          <a:bodyPr/>
          <a:lstStyle/>
          <a:p>
            <a:fld id="{098ACA31-3167-0946-A3CD-60C531A8089D}" type="slidenum">
              <a:rPr lang="en-US" smtClean="0"/>
              <a:t>‹#›</a:t>
            </a:fld>
            <a:endParaRPr lang="en-US"/>
          </a:p>
        </p:txBody>
      </p:sp>
    </p:spTree>
    <p:extLst>
      <p:ext uri="{BB962C8B-B14F-4D97-AF65-F5344CB8AC3E}">
        <p14:creationId xmlns:p14="http://schemas.microsoft.com/office/powerpoint/2010/main" val="12720690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8F5B16-02D3-563A-3DE0-5D2337C82C7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56F26C8-5EE3-B7F5-8A86-BF32A5A5BD00}"/>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73EDBAA-7499-8EA4-23A1-C1DD239E14D9}"/>
              </a:ext>
            </a:extLst>
          </p:cNvPr>
          <p:cNvSpPr>
            <a:spLocks noGrp="1"/>
          </p:cNvSpPr>
          <p:nvPr>
            <p:ph type="dt" sz="half" idx="10"/>
          </p:nvPr>
        </p:nvSpPr>
        <p:spPr/>
        <p:txBody>
          <a:bodyPr/>
          <a:lstStyle/>
          <a:p>
            <a:fld id="{BEC53659-643F-724A-8E1B-BFE4BE1FF710}" type="datetimeFigureOut">
              <a:rPr lang="en-US" smtClean="0"/>
              <a:t>8/12/25</a:t>
            </a:fld>
            <a:endParaRPr lang="en-US"/>
          </a:p>
        </p:txBody>
      </p:sp>
      <p:sp>
        <p:nvSpPr>
          <p:cNvPr id="5" name="Footer Placeholder 4">
            <a:extLst>
              <a:ext uri="{FF2B5EF4-FFF2-40B4-BE49-F238E27FC236}">
                <a16:creationId xmlns:a16="http://schemas.microsoft.com/office/drawing/2014/main" id="{56CFE231-AD2E-D7FD-9290-71EB39A9174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11CC9BD-33CE-5635-C313-CD7DBF5D3E9C}"/>
              </a:ext>
            </a:extLst>
          </p:cNvPr>
          <p:cNvSpPr>
            <a:spLocks noGrp="1"/>
          </p:cNvSpPr>
          <p:nvPr>
            <p:ph type="sldNum" sz="quarter" idx="12"/>
          </p:nvPr>
        </p:nvSpPr>
        <p:spPr/>
        <p:txBody>
          <a:bodyPr/>
          <a:lstStyle/>
          <a:p>
            <a:fld id="{098ACA31-3167-0946-A3CD-60C531A8089D}" type="slidenum">
              <a:rPr lang="en-US" smtClean="0"/>
              <a:t>‹#›</a:t>
            </a:fld>
            <a:endParaRPr lang="en-US"/>
          </a:p>
        </p:txBody>
      </p:sp>
    </p:spTree>
    <p:extLst>
      <p:ext uri="{BB962C8B-B14F-4D97-AF65-F5344CB8AC3E}">
        <p14:creationId xmlns:p14="http://schemas.microsoft.com/office/powerpoint/2010/main" val="23872453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C93F2-3918-1A9F-F2AD-BD593B3683B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BB84117-93ED-E63C-71CB-656A638338E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CAF3AAE-B480-E19A-8F4F-1A1BF423150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CF029AD-EF1E-C5E2-36EE-DF460819DB5E}"/>
              </a:ext>
            </a:extLst>
          </p:cNvPr>
          <p:cNvSpPr>
            <a:spLocks noGrp="1"/>
          </p:cNvSpPr>
          <p:nvPr>
            <p:ph type="dt" sz="half" idx="10"/>
          </p:nvPr>
        </p:nvSpPr>
        <p:spPr/>
        <p:txBody>
          <a:bodyPr/>
          <a:lstStyle/>
          <a:p>
            <a:fld id="{BEC53659-643F-724A-8E1B-BFE4BE1FF710}" type="datetimeFigureOut">
              <a:rPr lang="en-US" smtClean="0"/>
              <a:t>8/12/25</a:t>
            </a:fld>
            <a:endParaRPr lang="en-US"/>
          </a:p>
        </p:txBody>
      </p:sp>
      <p:sp>
        <p:nvSpPr>
          <p:cNvPr id="6" name="Footer Placeholder 5">
            <a:extLst>
              <a:ext uri="{FF2B5EF4-FFF2-40B4-BE49-F238E27FC236}">
                <a16:creationId xmlns:a16="http://schemas.microsoft.com/office/drawing/2014/main" id="{D8D294F6-FFAE-5943-33CE-915D1506927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250D60E-0EBB-38F4-248E-924224ADF722}"/>
              </a:ext>
            </a:extLst>
          </p:cNvPr>
          <p:cNvSpPr>
            <a:spLocks noGrp="1"/>
          </p:cNvSpPr>
          <p:nvPr>
            <p:ph type="sldNum" sz="quarter" idx="12"/>
          </p:nvPr>
        </p:nvSpPr>
        <p:spPr/>
        <p:txBody>
          <a:bodyPr/>
          <a:lstStyle/>
          <a:p>
            <a:fld id="{098ACA31-3167-0946-A3CD-60C531A8089D}" type="slidenum">
              <a:rPr lang="en-US" smtClean="0"/>
              <a:t>‹#›</a:t>
            </a:fld>
            <a:endParaRPr lang="en-US"/>
          </a:p>
        </p:txBody>
      </p:sp>
    </p:spTree>
    <p:extLst>
      <p:ext uri="{BB962C8B-B14F-4D97-AF65-F5344CB8AC3E}">
        <p14:creationId xmlns:p14="http://schemas.microsoft.com/office/powerpoint/2010/main" val="40799906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97708-B930-8331-564B-D5B4B581D9E7}"/>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A314346-ED20-D691-3DA4-9D3E50EDD38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BF282EE-7E6B-FE14-3731-21C50EA1104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685A555-FC60-F065-82C3-356EDA3D57E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C4DCFFB-3E34-A4AC-724E-5DF81590707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D9EA2E3-A114-9525-4604-E3FE3BE8FB53}"/>
              </a:ext>
            </a:extLst>
          </p:cNvPr>
          <p:cNvSpPr>
            <a:spLocks noGrp="1"/>
          </p:cNvSpPr>
          <p:nvPr>
            <p:ph type="dt" sz="half" idx="10"/>
          </p:nvPr>
        </p:nvSpPr>
        <p:spPr/>
        <p:txBody>
          <a:bodyPr/>
          <a:lstStyle/>
          <a:p>
            <a:fld id="{BEC53659-643F-724A-8E1B-BFE4BE1FF710}" type="datetimeFigureOut">
              <a:rPr lang="en-US" smtClean="0"/>
              <a:t>8/12/25</a:t>
            </a:fld>
            <a:endParaRPr lang="en-US"/>
          </a:p>
        </p:txBody>
      </p:sp>
      <p:sp>
        <p:nvSpPr>
          <p:cNvPr id="8" name="Footer Placeholder 7">
            <a:extLst>
              <a:ext uri="{FF2B5EF4-FFF2-40B4-BE49-F238E27FC236}">
                <a16:creationId xmlns:a16="http://schemas.microsoft.com/office/drawing/2014/main" id="{8F1550FE-FC38-09A3-1552-621B32E565E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F365F5A-A70B-76FB-C03B-DAF1B8ED1155}"/>
              </a:ext>
            </a:extLst>
          </p:cNvPr>
          <p:cNvSpPr>
            <a:spLocks noGrp="1"/>
          </p:cNvSpPr>
          <p:nvPr>
            <p:ph type="sldNum" sz="quarter" idx="12"/>
          </p:nvPr>
        </p:nvSpPr>
        <p:spPr/>
        <p:txBody>
          <a:bodyPr/>
          <a:lstStyle/>
          <a:p>
            <a:fld id="{098ACA31-3167-0946-A3CD-60C531A8089D}" type="slidenum">
              <a:rPr lang="en-US" smtClean="0"/>
              <a:t>‹#›</a:t>
            </a:fld>
            <a:endParaRPr lang="en-US"/>
          </a:p>
        </p:txBody>
      </p:sp>
    </p:spTree>
    <p:extLst>
      <p:ext uri="{BB962C8B-B14F-4D97-AF65-F5344CB8AC3E}">
        <p14:creationId xmlns:p14="http://schemas.microsoft.com/office/powerpoint/2010/main" val="37102174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29544B-1FEA-84DA-C122-B010C9986424}"/>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DBFE4AE-4034-BBC3-7DCB-B6D518755DCB}"/>
              </a:ext>
            </a:extLst>
          </p:cNvPr>
          <p:cNvSpPr>
            <a:spLocks noGrp="1"/>
          </p:cNvSpPr>
          <p:nvPr>
            <p:ph type="dt" sz="half" idx="10"/>
          </p:nvPr>
        </p:nvSpPr>
        <p:spPr/>
        <p:txBody>
          <a:bodyPr/>
          <a:lstStyle/>
          <a:p>
            <a:fld id="{BEC53659-643F-724A-8E1B-BFE4BE1FF710}" type="datetimeFigureOut">
              <a:rPr lang="en-US" smtClean="0"/>
              <a:t>8/12/25</a:t>
            </a:fld>
            <a:endParaRPr lang="en-US"/>
          </a:p>
        </p:txBody>
      </p:sp>
      <p:sp>
        <p:nvSpPr>
          <p:cNvPr id="4" name="Footer Placeholder 3">
            <a:extLst>
              <a:ext uri="{FF2B5EF4-FFF2-40B4-BE49-F238E27FC236}">
                <a16:creationId xmlns:a16="http://schemas.microsoft.com/office/drawing/2014/main" id="{9F5798A7-C0C8-D2C7-23D1-21E903DEAC7E}"/>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67460E6-D49D-5A0B-78E7-EB96A09884F7}"/>
              </a:ext>
            </a:extLst>
          </p:cNvPr>
          <p:cNvSpPr>
            <a:spLocks noGrp="1"/>
          </p:cNvSpPr>
          <p:nvPr>
            <p:ph type="sldNum" sz="quarter" idx="12"/>
          </p:nvPr>
        </p:nvSpPr>
        <p:spPr/>
        <p:txBody>
          <a:bodyPr/>
          <a:lstStyle/>
          <a:p>
            <a:fld id="{098ACA31-3167-0946-A3CD-60C531A8089D}" type="slidenum">
              <a:rPr lang="en-US" smtClean="0"/>
              <a:t>‹#›</a:t>
            </a:fld>
            <a:endParaRPr lang="en-US"/>
          </a:p>
        </p:txBody>
      </p:sp>
    </p:spTree>
    <p:extLst>
      <p:ext uri="{BB962C8B-B14F-4D97-AF65-F5344CB8AC3E}">
        <p14:creationId xmlns:p14="http://schemas.microsoft.com/office/powerpoint/2010/main" val="24456802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AD7AC20-5BDF-7A25-4EB8-D74A67550679}"/>
              </a:ext>
            </a:extLst>
          </p:cNvPr>
          <p:cNvSpPr>
            <a:spLocks noGrp="1"/>
          </p:cNvSpPr>
          <p:nvPr>
            <p:ph type="dt" sz="half" idx="10"/>
          </p:nvPr>
        </p:nvSpPr>
        <p:spPr/>
        <p:txBody>
          <a:bodyPr/>
          <a:lstStyle/>
          <a:p>
            <a:fld id="{BEC53659-643F-724A-8E1B-BFE4BE1FF710}" type="datetimeFigureOut">
              <a:rPr lang="en-US" smtClean="0"/>
              <a:t>8/12/25</a:t>
            </a:fld>
            <a:endParaRPr lang="en-US"/>
          </a:p>
        </p:txBody>
      </p:sp>
      <p:sp>
        <p:nvSpPr>
          <p:cNvPr id="3" name="Footer Placeholder 2">
            <a:extLst>
              <a:ext uri="{FF2B5EF4-FFF2-40B4-BE49-F238E27FC236}">
                <a16:creationId xmlns:a16="http://schemas.microsoft.com/office/drawing/2014/main" id="{A3DFDA2A-B163-1D82-108C-3746292253A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1B1569F-058F-C829-33DE-38FE7A5F5102}"/>
              </a:ext>
            </a:extLst>
          </p:cNvPr>
          <p:cNvSpPr>
            <a:spLocks noGrp="1"/>
          </p:cNvSpPr>
          <p:nvPr>
            <p:ph type="sldNum" sz="quarter" idx="12"/>
          </p:nvPr>
        </p:nvSpPr>
        <p:spPr/>
        <p:txBody>
          <a:bodyPr/>
          <a:lstStyle/>
          <a:p>
            <a:fld id="{098ACA31-3167-0946-A3CD-60C531A8089D}" type="slidenum">
              <a:rPr lang="en-US" smtClean="0"/>
              <a:t>‹#›</a:t>
            </a:fld>
            <a:endParaRPr lang="en-US"/>
          </a:p>
        </p:txBody>
      </p:sp>
    </p:spTree>
    <p:extLst>
      <p:ext uri="{BB962C8B-B14F-4D97-AF65-F5344CB8AC3E}">
        <p14:creationId xmlns:p14="http://schemas.microsoft.com/office/powerpoint/2010/main" val="33399091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DDBBAB-0517-1310-BD01-7ACB202F774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8DAC742-D5D9-9B98-1D44-55948BB313C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DB4E1A0-6A59-E17B-DE1A-6C19F4BA45E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7F17987-A207-00BE-987B-A0E5AF5E11C2}"/>
              </a:ext>
            </a:extLst>
          </p:cNvPr>
          <p:cNvSpPr>
            <a:spLocks noGrp="1"/>
          </p:cNvSpPr>
          <p:nvPr>
            <p:ph type="dt" sz="half" idx="10"/>
          </p:nvPr>
        </p:nvSpPr>
        <p:spPr/>
        <p:txBody>
          <a:bodyPr/>
          <a:lstStyle/>
          <a:p>
            <a:fld id="{BEC53659-643F-724A-8E1B-BFE4BE1FF710}" type="datetimeFigureOut">
              <a:rPr lang="en-US" smtClean="0"/>
              <a:t>8/12/25</a:t>
            </a:fld>
            <a:endParaRPr lang="en-US"/>
          </a:p>
        </p:txBody>
      </p:sp>
      <p:sp>
        <p:nvSpPr>
          <p:cNvPr id="6" name="Footer Placeholder 5">
            <a:extLst>
              <a:ext uri="{FF2B5EF4-FFF2-40B4-BE49-F238E27FC236}">
                <a16:creationId xmlns:a16="http://schemas.microsoft.com/office/drawing/2014/main" id="{2C7C1655-E4EE-5B7B-5D40-0B46CAAE47E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4C55157-A38D-87BE-1056-AF882EF71440}"/>
              </a:ext>
            </a:extLst>
          </p:cNvPr>
          <p:cNvSpPr>
            <a:spLocks noGrp="1"/>
          </p:cNvSpPr>
          <p:nvPr>
            <p:ph type="sldNum" sz="quarter" idx="12"/>
          </p:nvPr>
        </p:nvSpPr>
        <p:spPr/>
        <p:txBody>
          <a:bodyPr/>
          <a:lstStyle/>
          <a:p>
            <a:fld id="{098ACA31-3167-0946-A3CD-60C531A8089D}" type="slidenum">
              <a:rPr lang="en-US" smtClean="0"/>
              <a:t>‹#›</a:t>
            </a:fld>
            <a:endParaRPr lang="en-US"/>
          </a:p>
        </p:txBody>
      </p:sp>
    </p:spTree>
    <p:extLst>
      <p:ext uri="{BB962C8B-B14F-4D97-AF65-F5344CB8AC3E}">
        <p14:creationId xmlns:p14="http://schemas.microsoft.com/office/powerpoint/2010/main" val="11193018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DC9325-F909-1312-D749-743CE620215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5BB915A-4D9C-E139-6A15-53ACCBC002E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044B623F-6922-E8D6-105A-52EDE8921AA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D962AF4-36C2-02DC-AEEC-305515B7E0A6}"/>
              </a:ext>
            </a:extLst>
          </p:cNvPr>
          <p:cNvSpPr>
            <a:spLocks noGrp="1"/>
          </p:cNvSpPr>
          <p:nvPr>
            <p:ph type="dt" sz="half" idx="10"/>
          </p:nvPr>
        </p:nvSpPr>
        <p:spPr/>
        <p:txBody>
          <a:bodyPr/>
          <a:lstStyle/>
          <a:p>
            <a:fld id="{BEC53659-643F-724A-8E1B-BFE4BE1FF710}" type="datetimeFigureOut">
              <a:rPr lang="en-US" smtClean="0"/>
              <a:t>8/12/25</a:t>
            </a:fld>
            <a:endParaRPr lang="en-US"/>
          </a:p>
        </p:txBody>
      </p:sp>
      <p:sp>
        <p:nvSpPr>
          <p:cNvPr id="6" name="Footer Placeholder 5">
            <a:extLst>
              <a:ext uri="{FF2B5EF4-FFF2-40B4-BE49-F238E27FC236}">
                <a16:creationId xmlns:a16="http://schemas.microsoft.com/office/drawing/2014/main" id="{F8473D8D-725A-1AC6-47C5-9823D3F4CAA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2D707DC-1075-751D-978B-686866E80C0F}"/>
              </a:ext>
            </a:extLst>
          </p:cNvPr>
          <p:cNvSpPr>
            <a:spLocks noGrp="1"/>
          </p:cNvSpPr>
          <p:nvPr>
            <p:ph type="sldNum" sz="quarter" idx="12"/>
          </p:nvPr>
        </p:nvSpPr>
        <p:spPr/>
        <p:txBody>
          <a:bodyPr/>
          <a:lstStyle/>
          <a:p>
            <a:fld id="{098ACA31-3167-0946-A3CD-60C531A8089D}" type="slidenum">
              <a:rPr lang="en-US" smtClean="0"/>
              <a:t>‹#›</a:t>
            </a:fld>
            <a:endParaRPr lang="en-US"/>
          </a:p>
        </p:txBody>
      </p:sp>
    </p:spTree>
    <p:extLst>
      <p:ext uri="{BB962C8B-B14F-4D97-AF65-F5344CB8AC3E}">
        <p14:creationId xmlns:p14="http://schemas.microsoft.com/office/powerpoint/2010/main" val="32915981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EDFAF87-4E13-027F-F483-946A15FC291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6C0C8D5-AEDF-80D1-8AFF-0D45F8E0BA8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0FCB628-6E27-D16A-A55B-D9C6DBDD23F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BEC53659-643F-724A-8E1B-BFE4BE1FF710}" type="datetimeFigureOut">
              <a:rPr lang="en-US" smtClean="0"/>
              <a:t>8/12/25</a:t>
            </a:fld>
            <a:endParaRPr lang="en-US"/>
          </a:p>
        </p:txBody>
      </p:sp>
      <p:sp>
        <p:nvSpPr>
          <p:cNvPr id="5" name="Footer Placeholder 4">
            <a:extLst>
              <a:ext uri="{FF2B5EF4-FFF2-40B4-BE49-F238E27FC236}">
                <a16:creationId xmlns:a16="http://schemas.microsoft.com/office/drawing/2014/main" id="{23230D1C-8B1E-0626-2ECA-CA2DEDD5328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05A203CD-2AA1-1FE0-F963-752F0D56E58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098ACA31-3167-0946-A3CD-60C531A8089D}" type="slidenum">
              <a:rPr lang="en-US" smtClean="0"/>
              <a:t>‹#›</a:t>
            </a:fld>
            <a:endParaRPr lang="en-US"/>
          </a:p>
        </p:txBody>
      </p:sp>
    </p:spTree>
    <p:extLst>
      <p:ext uri="{BB962C8B-B14F-4D97-AF65-F5344CB8AC3E}">
        <p14:creationId xmlns:p14="http://schemas.microsoft.com/office/powerpoint/2010/main" val="353357999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2.m4a"/><Relationship Id="rId1" Type="http://schemas.openxmlformats.org/officeDocument/2006/relationships/audio" Target="NULL" TargetMode="Externa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4.m4a"/><Relationship Id="rId1" Type="http://schemas.openxmlformats.org/officeDocument/2006/relationships/audio" Target="NULL" TargetMode="Externa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8.m4a"/><Relationship Id="rId1" Type="http://schemas.openxmlformats.org/officeDocument/2006/relationships/audio" Target="NULL" TargetMode="Externa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Subtraction from 18</a:t>
            </a:r>
            <a:br>
              <a:rPr lang="en-US" dirty="0"/>
            </a:br>
            <a:br>
              <a:rPr lang="en-US" dirty="0"/>
            </a:br>
            <a:r>
              <a:rPr lang="en-US" dirty="0"/>
              <a:t>Lesson 23</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5" name="Audio 14">
            <a:extLst>
              <a:ext uri="{FF2B5EF4-FFF2-40B4-BE49-F238E27FC236}">
                <a16:creationId xmlns:a16="http://schemas.microsoft.com/office/drawing/2014/main" id="{AF16CD4C-F338-9993-E09B-FA37FD319ED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8136839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5893032"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5" name="Audio 14">
            <a:extLst>
              <a:ext uri="{FF2B5EF4-FFF2-40B4-BE49-F238E27FC236}">
                <a16:creationId xmlns:a16="http://schemas.microsoft.com/office/drawing/2014/main" id="{A8D4078E-9B6C-6369-CFB0-75CD9F733F2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39679713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5" name="Audio 14">
            <a:extLst>
              <a:ext uri="{FF2B5EF4-FFF2-40B4-BE49-F238E27FC236}">
                <a16:creationId xmlns:a16="http://schemas.microsoft.com/office/drawing/2014/main" id="{AF16CD4C-F338-9993-E09B-FA37FD319ED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73105719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7" name="Audio 16">
            <a:extLst>
              <a:ext uri="{FF2B5EF4-FFF2-40B4-BE49-F238E27FC236}">
                <a16:creationId xmlns:a16="http://schemas.microsoft.com/office/drawing/2014/main" id="{6533A6F9-D86B-C456-0BCD-8A44EFB1FE1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5359407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5" name="Audio 14">
            <a:extLst>
              <a:ext uri="{FF2B5EF4-FFF2-40B4-BE49-F238E27FC236}">
                <a16:creationId xmlns:a16="http://schemas.microsoft.com/office/drawing/2014/main" id="{68FEA858-5710-0D95-0CCA-71EFA96109E6}"/>
              </a:ext>
            </a:extLst>
          </p:cNvPr>
          <p:cNvPicPr>
            <a:picLocks noChangeAspect="1"/>
          </p:cNvPicPr>
          <p:nvPr>
            <a:audioFile r:link="rId1"/>
            <p:extLst>
              <p:ext uri="{DAA4B4D4-6D71-4841-9C94-3DE7FCFB9230}">
                <p14:media xmlns:p14="http://schemas.microsoft.com/office/powerpoint/2010/main" r:embed="rId2">
                  <p14:trim st="117.1231" end="125.774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15676586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617AF8-A831-D3A5-AF16-F988D7BBC8B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EDA50C3-F618-12CF-BC52-FF3B05D83302}"/>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AE2DCD5-7E8C-A9D7-8C2C-84C5D776D92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7" name="Audio 16">
            <a:extLst>
              <a:ext uri="{FF2B5EF4-FFF2-40B4-BE49-F238E27FC236}">
                <a16:creationId xmlns:a16="http://schemas.microsoft.com/office/drawing/2014/main" id="{CA938523-98E7-36EB-886C-1A5780B6D8C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9488171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E66EF0-58A9-2AFE-9F0F-E939BBB4DDC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0C92FEA-4818-1922-6F9D-61C3D22305C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D7E2FEE0-7205-1149-7021-70FCD2B9C73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5" name="Audio 14">
            <a:extLst>
              <a:ext uri="{FF2B5EF4-FFF2-40B4-BE49-F238E27FC236}">
                <a16:creationId xmlns:a16="http://schemas.microsoft.com/office/drawing/2014/main" id="{7602763F-33EC-B2DA-97DB-E2FAE5250643}"/>
              </a:ext>
            </a:extLst>
          </p:cNvPr>
          <p:cNvPicPr>
            <a:picLocks noChangeAspect="1"/>
          </p:cNvPicPr>
          <p:nvPr>
            <a:audioFile r:link="rId1"/>
            <p:extLst>
              <p:ext uri="{DAA4B4D4-6D71-4841-9C94-3DE7FCFB9230}">
                <p14:media xmlns:p14="http://schemas.microsoft.com/office/powerpoint/2010/main" r:embed="rId2">
                  <p14:trim st="117.1231" end="125.774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16199085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5" name="Audio 14">
            <a:extLst>
              <a:ext uri="{FF2B5EF4-FFF2-40B4-BE49-F238E27FC236}">
                <a16:creationId xmlns:a16="http://schemas.microsoft.com/office/drawing/2014/main" id="{AF16CD4C-F338-9993-E09B-FA37FD319ED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0504822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5893032"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5" name="Audio 14">
            <a:extLst>
              <a:ext uri="{FF2B5EF4-FFF2-40B4-BE49-F238E27FC236}">
                <a16:creationId xmlns:a16="http://schemas.microsoft.com/office/drawing/2014/main" id="{A8D4078E-9B6C-6369-CFB0-75CD9F733F2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3754757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5" name="Audio 14">
            <a:extLst>
              <a:ext uri="{FF2B5EF4-FFF2-40B4-BE49-F238E27FC236}">
                <a16:creationId xmlns:a16="http://schemas.microsoft.com/office/drawing/2014/main" id="{AF16CD4C-F338-9993-E09B-FA37FD319ED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2903729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7169660"/>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7" name="Audio 16">
            <a:extLst>
              <a:ext uri="{FF2B5EF4-FFF2-40B4-BE49-F238E27FC236}">
                <a16:creationId xmlns:a16="http://schemas.microsoft.com/office/drawing/2014/main" id="{6533A6F9-D86B-C456-0BCD-8A44EFB1FE1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8454924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5893032"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5" name="Audio 14">
            <a:extLst>
              <a:ext uri="{FF2B5EF4-FFF2-40B4-BE49-F238E27FC236}">
                <a16:creationId xmlns:a16="http://schemas.microsoft.com/office/drawing/2014/main" id="{A8D4078E-9B6C-6369-CFB0-75CD9F733F2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36696666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5" name="Audio 14">
            <a:extLst>
              <a:ext uri="{FF2B5EF4-FFF2-40B4-BE49-F238E27FC236}">
                <a16:creationId xmlns:a16="http://schemas.microsoft.com/office/drawing/2014/main" id="{68FEA858-5710-0D95-0CCA-71EFA96109E6}"/>
              </a:ext>
            </a:extLst>
          </p:cNvPr>
          <p:cNvPicPr>
            <a:picLocks noChangeAspect="1"/>
          </p:cNvPicPr>
          <p:nvPr>
            <a:audioFile r:link="rId1"/>
            <p:extLst>
              <p:ext uri="{DAA4B4D4-6D71-4841-9C94-3DE7FCFB9230}">
                <p14:media xmlns:p14="http://schemas.microsoft.com/office/powerpoint/2010/main" r:embed="rId2">
                  <p14:trim st="117.1231" end="125.774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77208453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4F292E-6782-DAF4-9192-5C410E07CF8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3416B65-BD8E-97DE-2E03-B71FB19DEE1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1E4A38E-D260-8E84-8DAA-FD85C786ECA1}"/>
              </a:ext>
            </a:extLst>
          </p:cNvPr>
          <p:cNvSpPr txBox="1"/>
          <p:nvPr/>
        </p:nvSpPr>
        <p:spPr>
          <a:xfrm>
            <a:off x="5893032"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5" name="Audio 14">
            <a:extLst>
              <a:ext uri="{FF2B5EF4-FFF2-40B4-BE49-F238E27FC236}">
                <a16:creationId xmlns:a16="http://schemas.microsoft.com/office/drawing/2014/main" id="{422799FC-59DC-D0A8-EBA2-E963059584A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0833688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AC0742-9DD3-C475-D924-A0219373A44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931D9FB-E27E-F589-ED6E-B48010CCD47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163B55A-BDE5-88D6-FB7F-A9739FA2355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5" name="Audio 14">
            <a:extLst>
              <a:ext uri="{FF2B5EF4-FFF2-40B4-BE49-F238E27FC236}">
                <a16:creationId xmlns:a16="http://schemas.microsoft.com/office/drawing/2014/main" id="{C70861E7-6179-EA0B-03FE-4B4F9A580301}"/>
              </a:ext>
            </a:extLst>
          </p:cNvPr>
          <p:cNvPicPr>
            <a:picLocks noChangeAspect="1"/>
          </p:cNvPicPr>
          <p:nvPr>
            <a:audioFile r:link="rId1"/>
            <p:extLst>
              <p:ext uri="{DAA4B4D4-6D71-4841-9C94-3DE7FCFB9230}">
                <p14:media xmlns:p14="http://schemas.microsoft.com/office/powerpoint/2010/main" r:embed="rId2">
                  <p14:trim st="117.1231" end="125.774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14057233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7" name="Audio 16">
            <a:extLst>
              <a:ext uri="{FF2B5EF4-FFF2-40B4-BE49-F238E27FC236}">
                <a16:creationId xmlns:a16="http://schemas.microsoft.com/office/drawing/2014/main" id="{6533A6F9-D86B-C456-0BCD-8A44EFB1FE1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67192085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5" name="Audio 14">
            <a:extLst>
              <a:ext uri="{FF2B5EF4-FFF2-40B4-BE49-F238E27FC236}">
                <a16:creationId xmlns:a16="http://schemas.microsoft.com/office/drawing/2014/main" id="{AF16CD4C-F338-9993-E09B-FA37FD319ED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9673810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5" name="Audio 14">
            <a:extLst>
              <a:ext uri="{FF2B5EF4-FFF2-40B4-BE49-F238E27FC236}">
                <a16:creationId xmlns:a16="http://schemas.microsoft.com/office/drawing/2014/main" id="{68FEA858-5710-0D95-0CCA-71EFA96109E6}"/>
              </a:ext>
            </a:extLst>
          </p:cNvPr>
          <p:cNvPicPr>
            <a:picLocks noChangeAspect="1"/>
          </p:cNvPicPr>
          <p:nvPr>
            <a:audioFile r:link="rId1"/>
            <p:extLst>
              <p:ext uri="{DAA4B4D4-6D71-4841-9C94-3DE7FCFB9230}">
                <p14:media xmlns:p14="http://schemas.microsoft.com/office/powerpoint/2010/main" r:embed="rId2">
                  <p14:trim st="117.1231" end="125.774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5436788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5893032"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5" name="Audio 14">
            <a:extLst>
              <a:ext uri="{FF2B5EF4-FFF2-40B4-BE49-F238E27FC236}">
                <a16:creationId xmlns:a16="http://schemas.microsoft.com/office/drawing/2014/main" id="{A8D4078E-9B6C-6369-CFB0-75CD9F733F2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4415521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5" name="Audio 14">
            <a:extLst>
              <a:ext uri="{FF2B5EF4-FFF2-40B4-BE49-F238E27FC236}">
                <a16:creationId xmlns:a16="http://schemas.microsoft.com/office/drawing/2014/main" id="{AF16CD4C-F338-9993-E09B-FA37FD319ED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9725748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7C9759-49CA-E03E-1911-383EF16D723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1FB712C-D536-EA6A-47F9-758B2B1BDE0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3 </a:t>
            </a:r>
          </a:p>
        </p:txBody>
      </p:sp>
      <p:pic>
        <p:nvPicPr>
          <p:cNvPr id="20" name="Audio 19">
            <a:extLst>
              <a:ext uri="{FF2B5EF4-FFF2-40B4-BE49-F238E27FC236}">
                <a16:creationId xmlns:a16="http://schemas.microsoft.com/office/drawing/2014/main" id="{7BF791B6-65A6-8116-2334-41CA297BE704}"/>
              </a:ext>
            </a:extLst>
          </p:cNvPr>
          <p:cNvPicPr>
            <a:picLocks noChangeAspect="1"/>
          </p:cNvPicPr>
          <p:nvPr>
            <a:audioFile r:link="rId1"/>
            <p:extLst>
              <p:ext uri="{DAA4B4D4-6D71-4841-9C94-3DE7FCFB9230}">
                <p14:media xmlns:p14="http://schemas.microsoft.com/office/powerpoint/2010/main" r:embed="rId2">
                  <p14:trim st="266.0124" end="126.19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8859151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20"/>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7" name="Audio 16">
            <a:extLst>
              <a:ext uri="{FF2B5EF4-FFF2-40B4-BE49-F238E27FC236}">
                <a16:creationId xmlns:a16="http://schemas.microsoft.com/office/drawing/2014/main" id="{6533A6F9-D86B-C456-0BCD-8A44EFB1FE1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6067880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5" name="Audio 14">
            <a:extLst>
              <a:ext uri="{FF2B5EF4-FFF2-40B4-BE49-F238E27FC236}">
                <a16:creationId xmlns:a16="http://schemas.microsoft.com/office/drawing/2014/main" id="{68FEA858-5710-0D95-0CCA-71EFA96109E6}"/>
              </a:ext>
            </a:extLst>
          </p:cNvPr>
          <p:cNvPicPr>
            <a:picLocks noChangeAspect="1"/>
          </p:cNvPicPr>
          <p:nvPr>
            <a:audioFile r:link="rId1"/>
            <p:extLst>
              <p:ext uri="{DAA4B4D4-6D71-4841-9C94-3DE7FCFB9230}">
                <p14:media xmlns:p14="http://schemas.microsoft.com/office/powerpoint/2010/main" r:embed="rId2">
                  <p14:trim st="117.1231" end="125.774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4426221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40DA69-44EC-B13F-2AE1-8E73447E40F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2CD95A7-9D12-832D-DB94-B568E70D4A0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6 </a:t>
            </a:r>
          </a:p>
        </p:txBody>
      </p:sp>
      <p:pic>
        <p:nvPicPr>
          <p:cNvPr id="14" name="Audio 13">
            <a:extLst>
              <a:ext uri="{FF2B5EF4-FFF2-40B4-BE49-F238E27FC236}">
                <a16:creationId xmlns:a16="http://schemas.microsoft.com/office/drawing/2014/main" id="{581302AF-B830-AEEB-845C-57240CCC273C}"/>
              </a:ext>
            </a:extLst>
          </p:cNvPr>
          <p:cNvPicPr>
            <a:picLocks noChangeAspect="1"/>
          </p:cNvPicPr>
          <p:nvPr>
            <a:audioFile r:link="rId1"/>
            <p:extLst>
              <p:ext uri="{DAA4B4D4-6D71-4841-9C94-3DE7FCFB9230}">
                <p14:media xmlns:p14="http://schemas.microsoft.com/office/powerpoint/2010/main" r:embed="rId2">
                  <p14:trim st="113.7708" end="430.6465"/>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5620487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4"/>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5893032"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5" name="Audio 14">
            <a:extLst>
              <a:ext uri="{FF2B5EF4-FFF2-40B4-BE49-F238E27FC236}">
                <a16:creationId xmlns:a16="http://schemas.microsoft.com/office/drawing/2014/main" id="{A8D4078E-9B6C-6369-CFB0-75CD9F733F2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5749736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BAE74A-3AA3-3C19-4701-F83C743486E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998EA5B-7983-2C41-7F9B-875D893F92DF}"/>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9 </a:t>
            </a:r>
          </a:p>
        </p:txBody>
      </p:sp>
      <p:pic>
        <p:nvPicPr>
          <p:cNvPr id="18" name="Audio 17">
            <a:extLst>
              <a:ext uri="{FF2B5EF4-FFF2-40B4-BE49-F238E27FC236}">
                <a16:creationId xmlns:a16="http://schemas.microsoft.com/office/drawing/2014/main" id="{D9B5A3E4-F1A7-BA64-54D6-379A426B7F7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43885089"/>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8"/>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7" name="Audio 16">
            <a:extLst>
              <a:ext uri="{FF2B5EF4-FFF2-40B4-BE49-F238E27FC236}">
                <a16:creationId xmlns:a16="http://schemas.microsoft.com/office/drawing/2014/main" id="{6533A6F9-D86B-C456-0BCD-8A44EFB1FE1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3200623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52D1AF-6C43-AE98-B7E5-42F07559D63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195A40B-EB83-2F08-EA41-7300A355B0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6 </a:t>
            </a:r>
          </a:p>
        </p:txBody>
      </p:sp>
      <p:pic>
        <p:nvPicPr>
          <p:cNvPr id="14" name="Audio 13">
            <a:extLst>
              <a:ext uri="{FF2B5EF4-FFF2-40B4-BE49-F238E27FC236}">
                <a16:creationId xmlns:a16="http://schemas.microsoft.com/office/drawing/2014/main" id="{A3090A2F-00C3-254F-C673-C36DD9CAD7AA}"/>
              </a:ext>
            </a:extLst>
          </p:cNvPr>
          <p:cNvPicPr>
            <a:picLocks noChangeAspect="1"/>
          </p:cNvPicPr>
          <p:nvPr>
            <a:audioFile r:link="rId1"/>
            <p:extLst>
              <p:ext uri="{DAA4B4D4-6D71-4841-9C94-3DE7FCFB9230}">
                <p14:media xmlns:p14="http://schemas.microsoft.com/office/powerpoint/2010/main" r:embed="rId2">
                  <p14:trim st="176.8805" end="178.2097"/>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56319557"/>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4"/>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TotalTime>
  <Words>359</Words>
  <Application>Microsoft Macintosh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Subtraction from 18  Lesson 23</vt:lpstr>
      <vt:lpstr>PowerPoint Presentation</vt:lpstr>
      <vt:lpstr>12 - 9 3 </vt:lpstr>
      <vt:lpstr>12 - 9  </vt:lpstr>
      <vt:lpstr>9 - 3 6 </vt:lpstr>
      <vt:lpstr>9 - 3  </vt:lpstr>
      <vt:lpstr>14 - 5 9 </vt:lpstr>
      <vt:lpstr>14 - 5  </vt:lpstr>
      <vt:lpstr>12 - 6 6 </vt:lpstr>
      <vt:lpstr>12 - 6  </vt:lpstr>
      <vt:lpstr>9 - 3  </vt:lpstr>
      <vt:lpstr>12 - 6  </vt:lpstr>
      <vt:lpstr>14 - 5  </vt:lpstr>
      <vt:lpstr>12 - 9  </vt:lpstr>
      <vt:lpstr>14 - 5  </vt:lpstr>
      <vt:lpstr>12 - 9  </vt:lpstr>
      <vt:lpstr>12 - 6  </vt:lpstr>
      <vt:lpstr>9 - 3  </vt:lpstr>
      <vt:lpstr>12 - 6  </vt:lpstr>
      <vt:lpstr>14 - 5  </vt:lpstr>
      <vt:lpstr>9 - 3  </vt:lpstr>
      <vt:lpstr>12 - 9  </vt:lpstr>
      <vt:lpstr>9 - 3  </vt:lpstr>
      <vt:lpstr>12 - 9  </vt:lpstr>
      <vt:lpstr>14 - 5  </vt:lpstr>
      <vt:lpstr>12 - 6  </vt:lpstr>
      <vt:lpstr>12 - 9  </vt:lpstr>
      <vt:lpstr>9 - 3  </vt:lpstr>
      <vt:lpstr>12 - 6  </vt:lpstr>
      <vt:lpstr>14 - 5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2025-08-12T19:21:39Z</dcterms:created>
  <dcterms:modified xsi:type="dcterms:W3CDTF">2025-08-12T19:23:14Z</dcterms:modified>
</cp:coreProperties>
</file>