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7" r:id="rId2"/>
    <p:sldId id="307" r:id="rId3"/>
    <p:sldId id="264" r:id="rId4"/>
    <p:sldId id="263" r:id="rId5"/>
    <p:sldId id="265" r:id="rId6"/>
    <p:sldId id="266" r:id="rId7"/>
    <p:sldId id="309" r:id="rId8"/>
    <p:sldId id="310" r:id="rId9"/>
    <p:sldId id="311" r:id="rId10"/>
    <p:sldId id="312" r:id="rId11"/>
    <p:sldId id="347" r:id="rId12"/>
    <p:sldId id="348" r:id="rId13"/>
    <p:sldId id="349" r:id="rId14"/>
    <p:sldId id="350" r:id="rId15"/>
    <p:sldId id="351" r:id="rId16"/>
    <p:sldId id="352" r:id="rId17"/>
    <p:sldId id="353" r:id="rId18"/>
    <p:sldId id="354" r:id="rId19"/>
    <p:sldId id="355" r:id="rId20"/>
    <p:sldId id="356" r:id="rId21"/>
    <p:sldId id="357" r:id="rId22"/>
    <p:sldId id="358" r:id="rId23"/>
    <p:sldId id="359" r:id="rId24"/>
    <p:sldId id="360" r:id="rId25"/>
    <p:sldId id="361" r:id="rId26"/>
    <p:sldId id="362" r:id="rId27"/>
    <p:sldId id="363" r:id="rId28"/>
    <p:sldId id="364" r:id="rId29"/>
    <p:sldId id="365" r:id="rId30"/>
    <p:sldId id="366" r:id="rId31"/>
    <p:sldId id="346" r:id="rId3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9260"/>
    <p:restoredTop sz="91429"/>
  </p:normalViewPr>
  <p:slideViewPr>
    <p:cSldViewPr snapToGrid="0">
      <p:cViewPr varScale="1">
        <p:scale>
          <a:sx n="41" d="100"/>
          <a:sy n="41" d="100"/>
        </p:scale>
        <p:origin x="760" y="1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155A64-B6D2-A46A-567A-59AA3C216836}"/>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394CC56E-9A31-71A1-7DA5-0CFF4114BA1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F4E63211-C4E5-58A5-07F6-C0313B25D04A}"/>
              </a:ext>
            </a:extLst>
          </p:cNvPr>
          <p:cNvSpPr>
            <a:spLocks noGrp="1"/>
          </p:cNvSpPr>
          <p:nvPr>
            <p:ph type="dt" sz="half" idx="10"/>
          </p:nvPr>
        </p:nvSpPr>
        <p:spPr/>
        <p:txBody>
          <a:bodyPr/>
          <a:lstStyle/>
          <a:p>
            <a:fld id="{F4BB02B0-A110-6244-BDEB-FF0543EDBF4C}" type="datetimeFigureOut">
              <a:rPr lang="en-US" smtClean="0"/>
              <a:t>8/12/25</a:t>
            </a:fld>
            <a:endParaRPr lang="en-US"/>
          </a:p>
        </p:txBody>
      </p:sp>
      <p:sp>
        <p:nvSpPr>
          <p:cNvPr id="5" name="Footer Placeholder 4">
            <a:extLst>
              <a:ext uri="{FF2B5EF4-FFF2-40B4-BE49-F238E27FC236}">
                <a16:creationId xmlns:a16="http://schemas.microsoft.com/office/drawing/2014/main" id="{6C8CA160-4C92-821F-F512-F71C500CF74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C306B2F-9949-7D4D-BA0F-EBE180A7127A}"/>
              </a:ext>
            </a:extLst>
          </p:cNvPr>
          <p:cNvSpPr>
            <a:spLocks noGrp="1"/>
          </p:cNvSpPr>
          <p:nvPr>
            <p:ph type="sldNum" sz="quarter" idx="12"/>
          </p:nvPr>
        </p:nvSpPr>
        <p:spPr/>
        <p:txBody>
          <a:bodyPr/>
          <a:lstStyle/>
          <a:p>
            <a:fld id="{0B9531FD-5DB3-FE44-BB5F-FA021BFA8F8F}" type="slidenum">
              <a:rPr lang="en-US" smtClean="0"/>
              <a:t>‹#›</a:t>
            </a:fld>
            <a:endParaRPr lang="en-US"/>
          </a:p>
        </p:txBody>
      </p:sp>
    </p:spTree>
    <p:extLst>
      <p:ext uri="{BB962C8B-B14F-4D97-AF65-F5344CB8AC3E}">
        <p14:creationId xmlns:p14="http://schemas.microsoft.com/office/powerpoint/2010/main" val="271978943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03E340-5266-FEE9-1792-1FA5CF013E9A}"/>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B49EB9C4-54E2-EDCA-0D3F-485E26CAEF4E}"/>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D3E6EC1-3D5B-555A-1283-AA7838070FAA}"/>
              </a:ext>
            </a:extLst>
          </p:cNvPr>
          <p:cNvSpPr>
            <a:spLocks noGrp="1"/>
          </p:cNvSpPr>
          <p:nvPr>
            <p:ph type="dt" sz="half" idx="10"/>
          </p:nvPr>
        </p:nvSpPr>
        <p:spPr/>
        <p:txBody>
          <a:bodyPr/>
          <a:lstStyle/>
          <a:p>
            <a:fld id="{F4BB02B0-A110-6244-BDEB-FF0543EDBF4C}" type="datetimeFigureOut">
              <a:rPr lang="en-US" smtClean="0"/>
              <a:t>8/12/25</a:t>
            </a:fld>
            <a:endParaRPr lang="en-US"/>
          </a:p>
        </p:txBody>
      </p:sp>
      <p:sp>
        <p:nvSpPr>
          <p:cNvPr id="5" name="Footer Placeholder 4">
            <a:extLst>
              <a:ext uri="{FF2B5EF4-FFF2-40B4-BE49-F238E27FC236}">
                <a16:creationId xmlns:a16="http://schemas.microsoft.com/office/drawing/2014/main" id="{5CF10C09-888A-4AE6-4E26-4D1F9275486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E71EA8D-FB34-5CFF-E0F7-88316E9879A9}"/>
              </a:ext>
            </a:extLst>
          </p:cNvPr>
          <p:cNvSpPr>
            <a:spLocks noGrp="1"/>
          </p:cNvSpPr>
          <p:nvPr>
            <p:ph type="sldNum" sz="quarter" idx="12"/>
          </p:nvPr>
        </p:nvSpPr>
        <p:spPr/>
        <p:txBody>
          <a:bodyPr/>
          <a:lstStyle/>
          <a:p>
            <a:fld id="{0B9531FD-5DB3-FE44-BB5F-FA021BFA8F8F}" type="slidenum">
              <a:rPr lang="en-US" smtClean="0"/>
              <a:t>‹#›</a:t>
            </a:fld>
            <a:endParaRPr lang="en-US"/>
          </a:p>
        </p:txBody>
      </p:sp>
    </p:spTree>
    <p:extLst>
      <p:ext uri="{BB962C8B-B14F-4D97-AF65-F5344CB8AC3E}">
        <p14:creationId xmlns:p14="http://schemas.microsoft.com/office/powerpoint/2010/main" val="360331789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53DC59D0-3B60-948B-FF88-4260F9A106EA}"/>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A55DFE67-DCAB-BE46-4A47-486252A43D28}"/>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6E394C1-E421-3BAD-212A-E398F8B0ECB0}"/>
              </a:ext>
            </a:extLst>
          </p:cNvPr>
          <p:cNvSpPr>
            <a:spLocks noGrp="1"/>
          </p:cNvSpPr>
          <p:nvPr>
            <p:ph type="dt" sz="half" idx="10"/>
          </p:nvPr>
        </p:nvSpPr>
        <p:spPr/>
        <p:txBody>
          <a:bodyPr/>
          <a:lstStyle/>
          <a:p>
            <a:fld id="{F4BB02B0-A110-6244-BDEB-FF0543EDBF4C}" type="datetimeFigureOut">
              <a:rPr lang="en-US" smtClean="0"/>
              <a:t>8/12/25</a:t>
            </a:fld>
            <a:endParaRPr lang="en-US"/>
          </a:p>
        </p:txBody>
      </p:sp>
      <p:sp>
        <p:nvSpPr>
          <p:cNvPr id="5" name="Footer Placeholder 4">
            <a:extLst>
              <a:ext uri="{FF2B5EF4-FFF2-40B4-BE49-F238E27FC236}">
                <a16:creationId xmlns:a16="http://schemas.microsoft.com/office/drawing/2014/main" id="{B7CCD854-E7F8-039A-438D-6E12D4B4965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093B63B-9716-C947-43A9-A31645D9ED68}"/>
              </a:ext>
            </a:extLst>
          </p:cNvPr>
          <p:cNvSpPr>
            <a:spLocks noGrp="1"/>
          </p:cNvSpPr>
          <p:nvPr>
            <p:ph type="sldNum" sz="quarter" idx="12"/>
          </p:nvPr>
        </p:nvSpPr>
        <p:spPr/>
        <p:txBody>
          <a:bodyPr/>
          <a:lstStyle/>
          <a:p>
            <a:fld id="{0B9531FD-5DB3-FE44-BB5F-FA021BFA8F8F}" type="slidenum">
              <a:rPr lang="en-US" smtClean="0"/>
              <a:t>‹#›</a:t>
            </a:fld>
            <a:endParaRPr lang="en-US"/>
          </a:p>
        </p:txBody>
      </p:sp>
    </p:spTree>
    <p:extLst>
      <p:ext uri="{BB962C8B-B14F-4D97-AF65-F5344CB8AC3E}">
        <p14:creationId xmlns:p14="http://schemas.microsoft.com/office/powerpoint/2010/main" val="13184122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C13D73-AD74-54CE-44F4-215EBBA9A55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574A855-913A-C7DC-DE1E-A6A0AC13BC04}"/>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AF23654-6CB3-B2C9-81EE-2C3D0BC09BCD}"/>
              </a:ext>
            </a:extLst>
          </p:cNvPr>
          <p:cNvSpPr>
            <a:spLocks noGrp="1"/>
          </p:cNvSpPr>
          <p:nvPr>
            <p:ph type="dt" sz="half" idx="10"/>
          </p:nvPr>
        </p:nvSpPr>
        <p:spPr/>
        <p:txBody>
          <a:bodyPr/>
          <a:lstStyle/>
          <a:p>
            <a:fld id="{F4BB02B0-A110-6244-BDEB-FF0543EDBF4C}" type="datetimeFigureOut">
              <a:rPr lang="en-US" smtClean="0"/>
              <a:t>8/12/25</a:t>
            </a:fld>
            <a:endParaRPr lang="en-US"/>
          </a:p>
        </p:txBody>
      </p:sp>
      <p:sp>
        <p:nvSpPr>
          <p:cNvPr id="5" name="Footer Placeholder 4">
            <a:extLst>
              <a:ext uri="{FF2B5EF4-FFF2-40B4-BE49-F238E27FC236}">
                <a16:creationId xmlns:a16="http://schemas.microsoft.com/office/drawing/2014/main" id="{563B3206-7764-2F55-2761-C2E47B32CDE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12A83F9-FFE2-D29F-90B3-2BCC7E97898B}"/>
              </a:ext>
            </a:extLst>
          </p:cNvPr>
          <p:cNvSpPr>
            <a:spLocks noGrp="1"/>
          </p:cNvSpPr>
          <p:nvPr>
            <p:ph type="sldNum" sz="quarter" idx="12"/>
          </p:nvPr>
        </p:nvSpPr>
        <p:spPr/>
        <p:txBody>
          <a:bodyPr/>
          <a:lstStyle/>
          <a:p>
            <a:fld id="{0B9531FD-5DB3-FE44-BB5F-FA021BFA8F8F}" type="slidenum">
              <a:rPr lang="en-US" smtClean="0"/>
              <a:t>‹#›</a:t>
            </a:fld>
            <a:endParaRPr lang="en-US"/>
          </a:p>
        </p:txBody>
      </p:sp>
    </p:spTree>
    <p:extLst>
      <p:ext uri="{BB962C8B-B14F-4D97-AF65-F5344CB8AC3E}">
        <p14:creationId xmlns:p14="http://schemas.microsoft.com/office/powerpoint/2010/main" val="406945506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612621-DCA9-4DA4-E526-636BCB93AC84}"/>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7F4BDEA6-BF0E-FA0C-5DDE-7ADF61525C5E}"/>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1DF8CEA5-6A33-CF2F-DAFF-47D2D0B08AC5}"/>
              </a:ext>
            </a:extLst>
          </p:cNvPr>
          <p:cNvSpPr>
            <a:spLocks noGrp="1"/>
          </p:cNvSpPr>
          <p:nvPr>
            <p:ph type="dt" sz="half" idx="10"/>
          </p:nvPr>
        </p:nvSpPr>
        <p:spPr/>
        <p:txBody>
          <a:bodyPr/>
          <a:lstStyle/>
          <a:p>
            <a:fld id="{F4BB02B0-A110-6244-BDEB-FF0543EDBF4C}" type="datetimeFigureOut">
              <a:rPr lang="en-US" smtClean="0"/>
              <a:t>8/12/25</a:t>
            </a:fld>
            <a:endParaRPr lang="en-US"/>
          </a:p>
        </p:txBody>
      </p:sp>
      <p:sp>
        <p:nvSpPr>
          <p:cNvPr id="5" name="Footer Placeholder 4">
            <a:extLst>
              <a:ext uri="{FF2B5EF4-FFF2-40B4-BE49-F238E27FC236}">
                <a16:creationId xmlns:a16="http://schemas.microsoft.com/office/drawing/2014/main" id="{264FC6AA-2F98-B6D0-88FD-D22BE18B81C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3AD7205-480F-087F-3EB8-D98A7343EADB}"/>
              </a:ext>
            </a:extLst>
          </p:cNvPr>
          <p:cNvSpPr>
            <a:spLocks noGrp="1"/>
          </p:cNvSpPr>
          <p:nvPr>
            <p:ph type="sldNum" sz="quarter" idx="12"/>
          </p:nvPr>
        </p:nvSpPr>
        <p:spPr/>
        <p:txBody>
          <a:bodyPr/>
          <a:lstStyle/>
          <a:p>
            <a:fld id="{0B9531FD-5DB3-FE44-BB5F-FA021BFA8F8F}" type="slidenum">
              <a:rPr lang="en-US" smtClean="0"/>
              <a:t>‹#›</a:t>
            </a:fld>
            <a:endParaRPr lang="en-US"/>
          </a:p>
        </p:txBody>
      </p:sp>
    </p:spTree>
    <p:extLst>
      <p:ext uri="{BB962C8B-B14F-4D97-AF65-F5344CB8AC3E}">
        <p14:creationId xmlns:p14="http://schemas.microsoft.com/office/powerpoint/2010/main" val="342421998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19428E-A1E2-3004-8F99-2BFD5DABD30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ED8F9BF-E6E3-2504-2EF7-CE43311304E6}"/>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66486527-4C0C-1AE1-40D5-AA91464FF37A}"/>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07DBF576-6921-228B-1B57-C2D089B39269}"/>
              </a:ext>
            </a:extLst>
          </p:cNvPr>
          <p:cNvSpPr>
            <a:spLocks noGrp="1"/>
          </p:cNvSpPr>
          <p:nvPr>
            <p:ph type="dt" sz="half" idx="10"/>
          </p:nvPr>
        </p:nvSpPr>
        <p:spPr/>
        <p:txBody>
          <a:bodyPr/>
          <a:lstStyle/>
          <a:p>
            <a:fld id="{F4BB02B0-A110-6244-BDEB-FF0543EDBF4C}" type="datetimeFigureOut">
              <a:rPr lang="en-US" smtClean="0"/>
              <a:t>8/12/25</a:t>
            </a:fld>
            <a:endParaRPr lang="en-US"/>
          </a:p>
        </p:txBody>
      </p:sp>
      <p:sp>
        <p:nvSpPr>
          <p:cNvPr id="6" name="Footer Placeholder 5">
            <a:extLst>
              <a:ext uri="{FF2B5EF4-FFF2-40B4-BE49-F238E27FC236}">
                <a16:creationId xmlns:a16="http://schemas.microsoft.com/office/drawing/2014/main" id="{01A2166D-BFCB-C7E2-7767-A9BC9A8283B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8D04EED-7359-742B-7135-6496D53D655B}"/>
              </a:ext>
            </a:extLst>
          </p:cNvPr>
          <p:cNvSpPr>
            <a:spLocks noGrp="1"/>
          </p:cNvSpPr>
          <p:nvPr>
            <p:ph type="sldNum" sz="quarter" idx="12"/>
          </p:nvPr>
        </p:nvSpPr>
        <p:spPr/>
        <p:txBody>
          <a:bodyPr/>
          <a:lstStyle/>
          <a:p>
            <a:fld id="{0B9531FD-5DB3-FE44-BB5F-FA021BFA8F8F}" type="slidenum">
              <a:rPr lang="en-US" smtClean="0"/>
              <a:t>‹#›</a:t>
            </a:fld>
            <a:endParaRPr lang="en-US"/>
          </a:p>
        </p:txBody>
      </p:sp>
    </p:spTree>
    <p:extLst>
      <p:ext uri="{BB962C8B-B14F-4D97-AF65-F5344CB8AC3E}">
        <p14:creationId xmlns:p14="http://schemas.microsoft.com/office/powerpoint/2010/main" val="31733822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90585D-36F5-1FC5-7200-16B6DB7F0682}"/>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073634BA-70D8-DFA5-4107-F5F71EC3A5A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F7CAEAD8-E2E0-16EE-87F1-ACCCA9F10186}"/>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39E7A97E-3CAA-3FC7-1175-E93974E0CAA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4584162F-A888-5AA9-A77E-6E68022C30A6}"/>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8A805581-DD83-2832-174C-5991633EA140}"/>
              </a:ext>
            </a:extLst>
          </p:cNvPr>
          <p:cNvSpPr>
            <a:spLocks noGrp="1"/>
          </p:cNvSpPr>
          <p:nvPr>
            <p:ph type="dt" sz="half" idx="10"/>
          </p:nvPr>
        </p:nvSpPr>
        <p:spPr/>
        <p:txBody>
          <a:bodyPr/>
          <a:lstStyle/>
          <a:p>
            <a:fld id="{F4BB02B0-A110-6244-BDEB-FF0543EDBF4C}" type="datetimeFigureOut">
              <a:rPr lang="en-US" smtClean="0"/>
              <a:t>8/12/25</a:t>
            </a:fld>
            <a:endParaRPr lang="en-US"/>
          </a:p>
        </p:txBody>
      </p:sp>
      <p:sp>
        <p:nvSpPr>
          <p:cNvPr id="8" name="Footer Placeholder 7">
            <a:extLst>
              <a:ext uri="{FF2B5EF4-FFF2-40B4-BE49-F238E27FC236}">
                <a16:creationId xmlns:a16="http://schemas.microsoft.com/office/drawing/2014/main" id="{5F74F287-3910-91F8-9E69-00B79399EAF9}"/>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D23B4FF8-DD2C-5C2F-DD6D-17E136A000D7}"/>
              </a:ext>
            </a:extLst>
          </p:cNvPr>
          <p:cNvSpPr>
            <a:spLocks noGrp="1"/>
          </p:cNvSpPr>
          <p:nvPr>
            <p:ph type="sldNum" sz="quarter" idx="12"/>
          </p:nvPr>
        </p:nvSpPr>
        <p:spPr/>
        <p:txBody>
          <a:bodyPr/>
          <a:lstStyle/>
          <a:p>
            <a:fld id="{0B9531FD-5DB3-FE44-BB5F-FA021BFA8F8F}" type="slidenum">
              <a:rPr lang="en-US" smtClean="0"/>
              <a:t>‹#›</a:t>
            </a:fld>
            <a:endParaRPr lang="en-US"/>
          </a:p>
        </p:txBody>
      </p:sp>
    </p:spTree>
    <p:extLst>
      <p:ext uri="{BB962C8B-B14F-4D97-AF65-F5344CB8AC3E}">
        <p14:creationId xmlns:p14="http://schemas.microsoft.com/office/powerpoint/2010/main" val="292842747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2F19C4-1094-9492-B3C0-CAFAEF0DB848}"/>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48F3B6C0-7714-7619-B386-4F0E3658FA40}"/>
              </a:ext>
            </a:extLst>
          </p:cNvPr>
          <p:cNvSpPr>
            <a:spLocks noGrp="1"/>
          </p:cNvSpPr>
          <p:nvPr>
            <p:ph type="dt" sz="half" idx="10"/>
          </p:nvPr>
        </p:nvSpPr>
        <p:spPr/>
        <p:txBody>
          <a:bodyPr/>
          <a:lstStyle/>
          <a:p>
            <a:fld id="{F4BB02B0-A110-6244-BDEB-FF0543EDBF4C}" type="datetimeFigureOut">
              <a:rPr lang="en-US" smtClean="0"/>
              <a:t>8/12/25</a:t>
            </a:fld>
            <a:endParaRPr lang="en-US"/>
          </a:p>
        </p:txBody>
      </p:sp>
      <p:sp>
        <p:nvSpPr>
          <p:cNvPr id="4" name="Footer Placeholder 3">
            <a:extLst>
              <a:ext uri="{FF2B5EF4-FFF2-40B4-BE49-F238E27FC236}">
                <a16:creationId xmlns:a16="http://schemas.microsoft.com/office/drawing/2014/main" id="{90A9B73C-0CC9-56BC-C48B-C23454D62B47}"/>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F3DA5C0E-110A-42D4-B232-40A16DE055C7}"/>
              </a:ext>
            </a:extLst>
          </p:cNvPr>
          <p:cNvSpPr>
            <a:spLocks noGrp="1"/>
          </p:cNvSpPr>
          <p:nvPr>
            <p:ph type="sldNum" sz="quarter" idx="12"/>
          </p:nvPr>
        </p:nvSpPr>
        <p:spPr/>
        <p:txBody>
          <a:bodyPr/>
          <a:lstStyle/>
          <a:p>
            <a:fld id="{0B9531FD-5DB3-FE44-BB5F-FA021BFA8F8F}" type="slidenum">
              <a:rPr lang="en-US" smtClean="0"/>
              <a:t>‹#›</a:t>
            </a:fld>
            <a:endParaRPr lang="en-US"/>
          </a:p>
        </p:txBody>
      </p:sp>
    </p:spTree>
    <p:extLst>
      <p:ext uri="{BB962C8B-B14F-4D97-AF65-F5344CB8AC3E}">
        <p14:creationId xmlns:p14="http://schemas.microsoft.com/office/powerpoint/2010/main" val="180912141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8CA3376-C005-7B67-E7FF-780CD81D546C}"/>
              </a:ext>
            </a:extLst>
          </p:cNvPr>
          <p:cNvSpPr>
            <a:spLocks noGrp="1"/>
          </p:cNvSpPr>
          <p:nvPr>
            <p:ph type="dt" sz="half" idx="10"/>
          </p:nvPr>
        </p:nvSpPr>
        <p:spPr/>
        <p:txBody>
          <a:bodyPr/>
          <a:lstStyle/>
          <a:p>
            <a:fld id="{F4BB02B0-A110-6244-BDEB-FF0543EDBF4C}" type="datetimeFigureOut">
              <a:rPr lang="en-US" smtClean="0"/>
              <a:t>8/12/25</a:t>
            </a:fld>
            <a:endParaRPr lang="en-US"/>
          </a:p>
        </p:txBody>
      </p:sp>
      <p:sp>
        <p:nvSpPr>
          <p:cNvPr id="3" name="Footer Placeholder 2">
            <a:extLst>
              <a:ext uri="{FF2B5EF4-FFF2-40B4-BE49-F238E27FC236}">
                <a16:creationId xmlns:a16="http://schemas.microsoft.com/office/drawing/2014/main" id="{50C551ED-C0FF-9D25-F7D4-21C958C4F7CB}"/>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DAFAE292-18B2-4D85-0DD7-F455D73786D5}"/>
              </a:ext>
            </a:extLst>
          </p:cNvPr>
          <p:cNvSpPr>
            <a:spLocks noGrp="1"/>
          </p:cNvSpPr>
          <p:nvPr>
            <p:ph type="sldNum" sz="quarter" idx="12"/>
          </p:nvPr>
        </p:nvSpPr>
        <p:spPr/>
        <p:txBody>
          <a:bodyPr/>
          <a:lstStyle/>
          <a:p>
            <a:fld id="{0B9531FD-5DB3-FE44-BB5F-FA021BFA8F8F}" type="slidenum">
              <a:rPr lang="en-US" smtClean="0"/>
              <a:t>‹#›</a:t>
            </a:fld>
            <a:endParaRPr lang="en-US"/>
          </a:p>
        </p:txBody>
      </p:sp>
    </p:spTree>
    <p:extLst>
      <p:ext uri="{BB962C8B-B14F-4D97-AF65-F5344CB8AC3E}">
        <p14:creationId xmlns:p14="http://schemas.microsoft.com/office/powerpoint/2010/main" val="325420660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8670A5-CC93-FA6C-C8AD-84BAD8D5982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C6BBB5E6-A7DA-936C-C00E-DB378E00CB5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FB0E133A-78A7-32D4-C3C0-27B5E64A2FC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D7F0A70-81C0-BFE5-BA80-1C47F248D3C8}"/>
              </a:ext>
            </a:extLst>
          </p:cNvPr>
          <p:cNvSpPr>
            <a:spLocks noGrp="1"/>
          </p:cNvSpPr>
          <p:nvPr>
            <p:ph type="dt" sz="half" idx="10"/>
          </p:nvPr>
        </p:nvSpPr>
        <p:spPr/>
        <p:txBody>
          <a:bodyPr/>
          <a:lstStyle/>
          <a:p>
            <a:fld id="{F4BB02B0-A110-6244-BDEB-FF0543EDBF4C}" type="datetimeFigureOut">
              <a:rPr lang="en-US" smtClean="0"/>
              <a:t>8/12/25</a:t>
            </a:fld>
            <a:endParaRPr lang="en-US"/>
          </a:p>
        </p:txBody>
      </p:sp>
      <p:sp>
        <p:nvSpPr>
          <p:cNvPr id="6" name="Footer Placeholder 5">
            <a:extLst>
              <a:ext uri="{FF2B5EF4-FFF2-40B4-BE49-F238E27FC236}">
                <a16:creationId xmlns:a16="http://schemas.microsoft.com/office/drawing/2014/main" id="{802A4797-356E-A85F-F372-CC6260B362C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339EB55-E60F-0D26-48BA-AE84CCDB8C23}"/>
              </a:ext>
            </a:extLst>
          </p:cNvPr>
          <p:cNvSpPr>
            <a:spLocks noGrp="1"/>
          </p:cNvSpPr>
          <p:nvPr>
            <p:ph type="sldNum" sz="quarter" idx="12"/>
          </p:nvPr>
        </p:nvSpPr>
        <p:spPr/>
        <p:txBody>
          <a:bodyPr/>
          <a:lstStyle/>
          <a:p>
            <a:fld id="{0B9531FD-5DB3-FE44-BB5F-FA021BFA8F8F}" type="slidenum">
              <a:rPr lang="en-US" smtClean="0"/>
              <a:t>‹#›</a:t>
            </a:fld>
            <a:endParaRPr lang="en-US"/>
          </a:p>
        </p:txBody>
      </p:sp>
    </p:spTree>
    <p:extLst>
      <p:ext uri="{BB962C8B-B14F-4D97-AF65-F5344CB8AC3E}">
        <p14:creationId xmlns:p14="http://schemas.microsoft.com/office/powerpoint/2010/main" val="164548936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F6D25A-DADF-95F5-8ADE-996D3928A1F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8E860E1D-7B29-67DF-FFF1-FE7BAE63734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33E81440-9023-BC3D-5DBE-FC7BADA7CE7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F83C31D-6724-051C-E27B-E25879859507}"/>
              </a:ext>
            </a:extLst>
          </p:cNvPr>
          <p:cNvSpPr>
            <a:spLocks noGrp="1"/>
          </p:cNvSpPr>
          <p:nvPr>
            <p:ph type="dt" sz="half" idx="10"/>
          </p:nvPr>
        </p:nvSpPr>
        <p:spPr/>
        <p:txBody>
          <a:bodyPr/>
          <a:lstStyle/>
          <a:p>
            <a:fld id="{F4BB02B0-A110-6244-BDEB-FF0543EDBF4C}" type="datetimeFigureOut">
              <a:rPr lang="en-US" smtClean="0"/>
              <a:t>8/12/25</a:t>
            </a:fld>
            <a:endParaRPr lang="en-US"/>
          </a:p>
        </p:txBody>
      </p:sp>
      <p:sp>
        <p:nvSpPr>
          <p:cNvPr id="6" name="Footer Placeholder 5">
            <a:extLst>
              <a:ext uri="{FF2B5EF4-FFF2-40B4-BE49-F238E27FC236}">
                <a16:creationId xmlns:a16="http://schemas.microsoft.com/office/drawing/2014/main" id="{1B4907DB-8DC9-C9A5-5DDC-8382CD003A2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7BED2D6-4780-5D52-913A-F7ECAA9FF278}"/>
              </a:ext>
            </a:extLst>
          </p:cNvPr>
          <p:cNvSpPr>
            <a:spLocks noGrp="1"/>
          </p:cNvSpPr>
          <p:nvPr>
            <p:ph type="sldNum" sz="quarter" idx="12"/>
          </p:nvPr>
        </p:nvSpPr>
        <p:spPr/>
        <p:txBody>
          <a:bodyPr/>
          <a:lstStyle/>
          <a:p>
            <a:fld id="{0B9531FD-5DB3-FE44-BB5F-FA021BFA8F8F}" type="slidenum">
              <a:rPr lang="en-US" smtClean="0"/>
              <a:t>‹#›</a:t>
            </a:fld>
            <a:endParaRPr lang="en-US"/>
          </a:p>
        </p:txBody>
      </p:sp>
    </p:spTree>
    <p:extLst>
      <p:ext uri="{BB962C8B-B14F-4D97-AF65-F5344CB8AC3E}">
        <p14:creationId xmlns:p14="http://schemas.microsoft.com/office/powerpoint/2010/main" val="70481626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FFB9910-78AF-6859-7447-11133B0BAB3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D0C3C6FD-5354-D91B-7D1A-657602C1164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80D834B-A6EF-70FA-975A-A4689235D35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F4BB02B0-A110-6244-BDEB-FF0543EDBF4C}" type="datetimeFigureOut">
              <a:rPr lang="en-US" smtClean="0"/>
              <a:t>8/12/25</a:t>
            </a:fld>
            <a:endParaRPr lang="en-US"/>
          </a:p>
        </p:txBody>
      </p:sp>
      <p:sp>
        <p:nvSpPr>
          <p:cNvPr id="5" name="Footer Placeholder 4">
            <a:extLst>
              <a:ext uri="{FF2B5EF4-FFF2-40B4-BE49-F238E27FC236}">
                <a16:creationId xmlns:a16="http://schemas.microsoft.com/office/drawing/2014/main" id="{AEA887B2-6805-5384-D81C-60EA80738F6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AA2DD8A0-BCFB-333D-37D0-EE38E5ABD40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0B9531FD-5DB3-FE44-BB5F-FA021BFA8F8F}" type="slidenum">
              <a:rPr lang="en-US" smtClean="0"/>
              <a:t>‹#›</a:t>
            </a:fld>
            <a:endParaRPr lang="en-US"/>
          </a:p>
        </p:txBody>
      </p:sp>
    </p:spTree>
    <p:extLst>
      <p:ext uri="{BB962C8B-B14F-4D97-AF65-F5344CB8AC3E}">
        <p14:creationId xmlns:p14="http://schemas.microsoft.com/office/powerpoint/2010/main" val="5417424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2.m4a"/><Relationship Id="rId1" Type="http://schemas.microsoft.com/office/2007/relationships/media" Target="../media/media2.m4a"/><Relationship Id="rId4" Type="http://schemas.openxmlformats.org/officeDocument/2006/relationships/image" Target="../media/image2.pn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0.m4a"/><Relationship Id="rId1" Type="http://schemas.microsoft.com/office/2007/relationships/media" Target="../media/media10.m4a"/><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4.m4a"/><Relationship Id="rId1" Type="http://schemas.microsoft.com/office/2007/relationships/media" Target="../media/media4.m4a"/><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6.m4a"/><Relationship Id="rId1" Type="http://schemas.microsoft.com/office/2007/relationships/media" Target="../media/media6.m4a"/><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8.m4a"/><Relationship Id="rId1" Type="http://schemas.microsoft.com/office/2007/relationships/media" Target="../media/media8.m4a"/><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603899" y="3181982"/>
            <a:ext cx="9144000" cy="2387600"/>
          </a:xfrm>
        </p:spPr>
        <p:txBody>
          <a:bodyPr>
            <a:normAutofit fontScale="90000"/>
          </a:bodyPr>
          <a:lstStyle/>
          <a:p>
            <a:r>
              <a:rPr lang="en-US" dirty="0"/>
              <a:t>Subtraction from 18</a:t>
            </a:r>
            <a:br>
              <a:rPr lang="en-US" dirty="0"/>
            </a:br>
            <a:br>
              <a:rPr lang="en-US" dirty="0"/>
            </a:br>
            <a:r>
              <a:rPr lang="en-US" dirty="0"/>
              <a:t>Lesson 33</a:t>
            </a:r>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1152498174"/>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11</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12" name="Audio 11">
            <a:extLst>
              <a:ext uri="{FF2B5EF4-FFF2-40B4-BE49-F238E27FC236}">
                <a16:creationId xmlns:a16="http://schemas.microsoft.com/office/drawing/2014/main" id="{564E972E-D334-209A-0DE9-669267CA342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35026013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12" name="Audio 11">
            <a:extLst>
              <a:ext uri="{FF2B5EF4-FFF2-40B4-BE49-F238E27FC236}">
                <a16:creationId xmlns:a16="http://schemas.microsoft.com/office/drawing/2014/main" id="{F5D23F4B-C866-D4EE-E8F3-EEE9231046F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99289147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11</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12" name="Audio 11">
            <a:extLst>
              <a:ext uri="{FF2B5EF4-FFF2-40B4-BE49-F238E27FC236}">
                <a16:creationId xmlns:a16="http://schemas.microsoft.com/office/drawing/2014/main" id="{564E972E-D334-209A-0DE9-669267CA342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56354197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a:t>
            </a:r>
          </a:p>
        </p:txBody>
      </p:sp>
      <p:pic>
        <p:nvPicPr>
          <p:cNvPr id="12" name="Audio 11">
            <a:extLst>
              <a:ext uri="{FF2B5EF4-FFF2-40B4-BE49-F238E27FC236}">
                <a16:creationId xmlns:a16="http://schemas.microsoft.com/office/drawing/2014/main" id="{A200F312-080D-C62C-798E-B35D04A42AAF}"/>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33831681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2" name="Audio 11">
            <a:extLst>
              <a:ext uri="{FF2B5EF4-FFF2-40B4-BE49-F238E27FC236}">
                <a16:creationId xmlns:a16="http://schemas.microsoft.com/office/drawing/2014/main" id="{3D62E3CC-2E92-91FD-F49E-9975F30C657F}"/>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37543533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BFFCD83-32EC-46D4-05E6-B8CE5399A87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5C4C0DA-4824-56B7-C425-7F393291CC09}"/>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0ECD6797-6926-9830-4B36-583D7009C64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a:t>
            </a:r>
          </a:p>
        </p:txBody>
      </p:sp>
      <p:pic>
        <p:nvPicPr>
          <p:cNvPr id="12" name="Audio 11">
            <a:extLst>
              <a:ext uri="{FF2B5EF4-FFF2-40B4-BE49-F238E27FC236}">
                <a16:creationId xmlns:a16="http://schemas.microsoft.com/office/drawing/2014/main" id="{2D648337-ACB1-BE3A-19FA-9BD78A09BCCD}"/>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73874945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86AB64-B2D7-D1C2-46B4-35CBEE2FC25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A868B60-4443-99B2-ED3A-DD7C9673E78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6D37DD5B-92E1-9C68-F9C7-3147673CBA66}"/>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2" name="Audio 11">
            <a:extLst>
              <a:ext uri="{FF2B5EF4-FFF2-40B4-BE49-F238E27FC236}">
                <a16:creationId xmlns:a16="http://schemas.microsoft.com/office/drawing/2014/main" id="{433C8F10-5BF6-47CC-54C2-B493047E8289}"/>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12622460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11</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12" name="Audio 11">
            <a:extLst>
              <a:ext uri="{FF2B5EF4-FFF2-40B4-BE49-F238E27FC236}">
                <a16:creationId xmlns:a16="http://schemas.microsoft.com/office/drawing/2014/main" id="{564E972E-D334-209A-0DE9-669267CA342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58730018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12" name="Audio 11">
            <a:extLst>
              <a:ext uri="{FF2B5EF4-FFF2-40B4-BE49-F238E27FC236}">
                <a16:creationId xmlns:a16="http://schemas.microsoft.com/office/drawing/2014/main" id="{F5D23F4B-C866-D4EE-E8F3-EEE9231046F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50050833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11</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12" name="Audio 11">
            <a:extLst>
              <a:ext uri="{FF2B5EF4-FFF2-40B4-BE49-F238E27FC236}">
                <a16:creationId xmlns:a16="http://schemas.microsoft.com/office/drawing/2014/main" id="{564E972E-D334-209A-0DE9-669267CA342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85142563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2C20D6E-FA57-529D-1DC8-ADE872B24B13}"/>
              </a:ext>
            </a:extLst>
          </p:cNvPr>
          <p:cNvSpPr txBox="1"/>
          <p:nvPr/>
        </p:nvSpPr>
        <p:spPr>
          <a:xfrm>
            <a:off x="1094678" y="1366897"/>
            <a:ext cx="10002644" cy="2554545"/>
          </a:xfrm>
          <a:prstGeom prst="rect">
            <a:avLst/>
          </a:prstGeom>
          <a:noFill/>
        </p:spPr>
        <p:txBody>
          <a:bodyPr wrap="square" rtlCol="0">
            <a:spAutoFit/>
          </a:bodyPr>
          <a:lstStyle/>
          <a:p>
            <a:pPr algn="ctr"/>
            <a:endParaRPr lang="en-US" sz="3200" b="0" i="0" u="none" strike="noStrike" dirty="0">
              <a:solidFill>
                <a:srgbClr val="212121"/>
              </a:solidFill>
              <a:effectLst/>
              <a:latin typeface="Calibri" panose="020F0502020204030204" pitchFamily="34" charset="0"/>
            </a:endParaRPr>
          </a:p>
          <a:p>
            <a:pPr algn="ctr"/>
            <a:r>
              <a:rPr lang="en-US" sz="3200" b="0" i="0" u="none" strike="noStrike" dirty="0">
                <a:solidFill>
                  <a:srgbClr val="212121"/>
                </a:solidFill>
                <a:effectLst/>
                <a:latin typeface="Calibri" panose="020F0502020204030204" pitchFamily="34" charset="0"/>
              </a:rPr>
              <a:t> Math problems and answers will </a:t>
            </a:r>
            <a:r>
              <a:rPr lang="en-US" sz="3200" dirty="0">
                <a:solidFill>
                  <a:srgbClr val="212121"/>
                </a:solidFill>
                <a:latin typeface="Calibri" panose="020F0502020204030204" pitchFamily="34" charset="0"/>
              </a:rPr>
              <a:t>be presented by </a:t>
            </a:r>
            <a:r>
              <a:rPr lang="en-US" sz="3200" b="0" i="0" u="none" strike="noStrike" dirty="0">
                <a:solidFill>
                  <a:srgbClr val="212121"/>
                </a:solidFill>
                <a:effectLst/>
                <a:latin typeface="Calibri" panose="020F0502020204030204" pitchFamily="34" charset="0"/>
              </a:rPr>
              <a:t>the smartboard. It is your job to beat the smartboard and write down the answer before it is given. Let’s get started. Ready. Begin.</a:t>
            </a:r>
            <a:endParaRPr lang="en-US" sz="3200" dirty="0"/>
          </a:p>
        </p:txBody>
      </p:sp>
      <p:pic>
        <p:nvPicPr>
          <p:cNvPr id="9" name="Audio 8">
            <a:extLst>
              <a:ext uri="{FF2B5EF4-FFF2-40B4-BE49-F238E27FC236}">
                <a16:creationId xmlns:a16="http://schemas.microsoft.com/office/drawing/2014/main" id="{9A0A7FB4-3A5D-ACC2-CD88-A67A37B1FEF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027169660"/>
      </p:ext>
    </p:extLst>
  </p:cSld>
  <p:clrMapOvr>
    <a:masterClrMapping/>
  </p:clrMapOvr>
  <mc:AlternateContent xmlns:mc="http://schemas.openxmlformats.org/markup-compatibility/2006" xmlns:p14="http://schemas.microsoft.com/office/powerpoint/2010/main">
    <mc:Choice Requires="p14">
      <p:transition p14:dur="0" advClick="0" advTm="11317"/>
    </mc:Choice>
    <mc:Fallback xmlns="">
      <p:transition advClick="0" advTm="1131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a:t>
            </a:r>
          </a:p>
        </p:txBody>
      </p:sp>
      <p:pic>
        <p:nvPicPr>
          <p:cNvPr id="12" name="Audio 11">
            <a:extLst>
              <a:ext uri="{FF2B5EF4-FFF2-40B4-BE49-F238E27FC236}">
                <a16:creationId xmlns:a16="http://schemas.microsoft.com/office/drawing/2014/main" id="{A200F312-080D-C62C-798E-B35D04A42AAF}"/>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1578568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12" name="Audio 11">
            <a:extLst>
              <a:ext uri="{FF2B5EF4-FFF2-40B4-BE49-F238E27FC236}">
                <a16:creationId xmlns:a16="http://schemas.microsoft.com/office/drawing/2014/main" id="{F5D23F4B-C866-D4EE-E8F3-EEE9231046F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33750467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2" name="Audio 11">
            <a:extLst>
              <a:ext uri="{FF2B5EF4-FFF2-40B4-BE49-F238E27FC236}">
                <a16:creationId xmlns:a16="http://schemas.microsoft.com/office/drawing/2014/main" id="{3D62E3CC-2E92-91FD-F49E-9975F30C657F}"/>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54443478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4EDE2F-3812-EA1F-BDB4-33073BDC1D5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8057F37-8017-08AF-6D90-8F21924B5062}"/>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AB353542-E461-9F8E-A33F-A3323F3ED80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12" name="Audio 11">
            <a:extLst>
              <a:ext uri="{FF2B5EF4-FFF2-40B4-BE49-F238E27FC236}">
                <a16:creationId xmlns:a16="http://schemas.microsoft.com/office/drawing/2014/main" id="{35310094-4DC6-E2D1-DBC4-939EA84B63F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28052928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EED61D-D2B3-6CAC-5972-AE64B3F16D3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A8123BB-80B5-09D1-D029-E604E3937F9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28387DFE-25D7-10EA-22F8-A10E6107D74F}"/>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2" name="Audio 11">
            <a:extLst>
              <a:ext uri="{FF2B5EF4-FFF2-40B4-BE49-F238E27FC236}">
                <a16:creationId xmlns:a16="http://schemas.microsoft.com/office/drawing/2014/main" id="{65A98CCE-F610-7B4A-CFD7-96C67140784D}"/>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45655327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a:t>
            </a:r>
          </a:p>
        </p:txBody>
      </p:sp>
      <p:pic>
        <p:nvPicPr>
          <p:cNvPr id="12" name="Audio 11">
            <a:extLst>
              <a:ext uri="{FF2B5EF4-FFF2-40B4-BE49-F238E27FC236}">
                <a16:creationId xmlns:a16="http://schemas.microsoft.com/office/drawing/2014/main" id="{A200F312-080D-C62C-798E-B35D04A42AAF}"/>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49826305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11</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12" name="Audio 11">
            <a:extLst>
              <a:ext uri="{FF2B5EF4-FFF2-40B4-BE49-F238E27FC236}">
                <a16:creationId xmlns:a16="http://schemas.microsoft.com/office/drawing/2014/main" id="{564E972E-D334-209A-0DE9-669267CA342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87967685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2" name="Audio 11">
            <a:extLst>
              <a:ext uri="{FF2B5EF4-FFF2-40B4-BE49-F238E27FC236}">
                <a16:creationId xmlns:a16="http://schemas.microsoft.com/office/drawing/2014/main" id="{3D62E3CC-2E92-91FD-F49E-9975F30C657F}"/>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32267577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12" name="Audio 11">
            <a:extLst>
              <a:ext uri="{FF2B5EF4-FFF2-40B4-BE49-F238E27FC236}">
                <a16:creationId xmlns:a16="http://schemas.microsoft.com/office/drawing/2014/main" id="{F5D23F4B-C866-D4EE-E8F3-EEE9231046F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022995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11</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12" name="Audio 11">
            <a:extLst>
              <a:ext uri="{FF2B5EF4-FFF2-40B4-BE49-F238E27FC236}">
                <a16:creationId xmlns:a16="http://schemas.microsoft.com/office/drawing/2014/main" id="{564E972E-D334-209A-0DE9-669267CA342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38329013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8 </a:t>
            </a:r>
          </a:p>
        </p:txBody>
      </p:sp>
      <p:pic>
        <p:nvPicPr>
          <p:cNvPr id="11" name="Audio 10">
            <a:extLst>
              <a:ext uri="{FF2B5EF4-FFF2-40B4-BE49-F238E27FC236}">
                <a16:creationId xmlns:a16="http://schemas.microsoft.com/office/drawing/2014/main" id="{471C5233-B62D-49EC-5F1F-B4650B812CB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111241400"/>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1"/>
                </p:tgtEl>
              </p:cMediaNode>
            </p:audi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a:t>
            </a:r>
          </a:p>
        </p:txBody>
      </p:sp>
      <p:pic>
        <p:nvPicPr>
          <p:cNvPr id="12" name="Audio 11">
            <a:extLst>
              <a:ext uri="{FF2B5EF4-FFF2-40B4-BE49-F238E27FC236}">
                <a16:creationId xmlns:a16="http://schemas.microsoft.com/office/drawing/2014/main" id="{A200F312-080D-C62C-798E-B35D04A42AAF}"/>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42549941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DEC365A-19A8-AD11-95EA-2775DA903D9B}"/>
              </a:ext>
            </a:extLst>
          </p:cNvPr>
          <p:cNvSpPr>
            <a:spLocks noGrp="1"/>
          </p:cNvSpPr>
          <p:nvPr>
            <p:ph idx="1"/>
          </p:nvPr>
        </p:nvSpPr>
        <p:spPr>
          <a:xfrm>
            <a:off x="647700" y="509451"/>
            <a:ext cx="10896600" cy="5589134"/>
          </a:xfrm>
        </p:spPr>
        <p:txBody>
          <a:bodyPr>
            <a:normAutofit fontScale="25000" lnSpcReduction="20000"/>
          </a:bodyPr>
          <a:lstStyle/>
          <a:p>
            <a:pPr marL="0" indent="0" algn="ctr">
              <a:lnSpc>
                <a:spcPct val="120000"/>
              </a:lnSpc>
              <a:buNone/>
            </a:pPr>
            <a:r>
              <a:rPr lang="en-US" sz="12800" dirty="0">
                <a:latin typeface="Times New Roman" panose="02020603050405020304" pitchFamily="18" charset="0"/>
                <a:cs typeface="Times New Roman" panose="02020603050405020304" pitchFamily="18" charset="0"/>
              </a:rPr>
              <a:t>Now it is time to complete as many problems you can. You will have 1 minute. Ready. Begin.</a:t>
            </a:r>
          </a:p>
          <a:p>
            <a:pPr marL="0" indent="0" algn="ctr">
              <a:lnSpc>
                <a:spcPct val="120000"/>
              </a:lnSpc>
              <a:buNone/>
            </a:pPr>
            <a:endParaRPr lang="en-US" sz="12800" dirty="0">
              <a:latin typeface="Times New Roman" panose="02020603050405020304" pitchFamily="18" charset="0"/>
              <a:cs typeface="Times New Roman" panose="02020603050405020304" pitchFamily="18" charset="0"/>
            </a:endParaRPr>
          </a:p>
          <a:p>
            <a:pPr marL="0" indent="0" algn="ctr">
              <a:lnSpc>
                <a:spcPct val="120000"/>
              </a:lnSpc>
              <a:buNone/>
            </a:pPr>
            <a:r>
              <a:rPr lang="en-US" sz="12800" dirty="0">
                <a:latin typeface="Times New Roman" panose="02020603050405020304" pitchFamily="18" charset="0"/>
                <a:cs typeface="Times New Roman" panose="02020603050405020304" pitchFamily="18" charset="0"/>
              </a:rPr>
              <a:t>Stop! Now it is time to see if you beat yesterday’s score! Count the number of problems you completed and write it at the bottom of the page. Once this is done compare it to the number at the top of your page. If you beat yesterday’s score, awesome job, if not, try to beat it tomorrow! One last thing, write todays score on tomorrows facts on fire page. You will compare how many problems you do tomorrow to this score to see if you got a better score</a:t>
            </a:r>
            <a:r>
              <a:rPr lang="en-US" sz="14400" dirty="0">
                <a:latin typeface="Times New Roman" panose="02020603050405020304" pitchFamily="18" charset="0"/>
                <a:cs typeface="Times New Roman" panose="02020603050405020304" pitchFamily="18" charset="0"/>
              </a:rPr>
              <a:t>.</a:t>
            </a:r>
          </a:p>
          <a:p>
            <a:endParaRPr lang="en-US" dirty="0"/>
          </a:p>
        </p:txBody>
      </p:sp>
      <p:pic>
        <p:nvPicPr>
          <p:cNvPr id="15" name="Audio 14">
            <a:extLst>
              <a:ext uri="{FF2B5EF4-FFF2-40B4-BE49-F238E27FC236}">
                <a16:creationId xmlns:a16="http://schemas.microsoft.com/office/drawing/2014/main" id="{2EE84EB5-8D51-E402-37F6-780A6CD51F4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41118567"/>
      </p:ext>
    </p:extLst>
  </p:cSld>
  <p:clrMapOvr>
    <a:masterClrMapping/>
  </p:clrMapOvr>
  <mc:AlternateContent xmlns:mc="http://schemas.openxmlformats.org/markup-compatibility/2006" xmlns:p14="http://schemas.microsoft.com/office/powerpoint/2010/main">
    <mc:Choice Requires="p14">
      <p:transition spd="slow" p14:dur="2000" advTm="115939"/>
    </mc:Choice>
    <mc:Fallback xmlns="">
      <p:transition spd="slow" advTm="1159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2" name="Audio 11">
            <a:extLst>
              <a:ext uri="{FF2B5EF4-FFF2-40B4-BE49-F238E27FC236}">
                <a16:creationId xmlns:a16="http://schemas.microsoft.com/office/drawing/2014/main" id="{3D62E3CC-2E92-91FD-F49E-9975F30C657F}"/>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6359063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4 </a:t>
            </a:r>
          </a:p>
        </p:txBody>
      </p:sp>
      <p:pic>
        <p:nvPicPr>
          <p:cNvPr id="11" name="Audio 10">
            <a:extLst>
              <a:ext uri="{FF2B5EF4-FFF2-40B4-BE49-F238E27FC236}">
                <a16:creationId xmlns:a16="http://schemas.microsoft.com/office/drawing/2014/main" id="{8A150786-BDE6-62FF-7AD7-B9AC38E5295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056245324"/>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1"/>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12" name="Audio 11">
            <a:extLst>
              <a:ext uri="{FF2B5EF4-FFF2-40B4-BE49-F238E27FC236}">
                <a16:creationId xmlns:a16="http://schemas.microsoft.com/office/drawing/2014/main" id="{F5D23F4B-C866-D4EE-E8F3-EEE9231046F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81546022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B6870B-33EE-E8A1-E71A-670844F0DA4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3EA09BF-8CCD-DF5A-FD87-CD960D2691D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3 </a:t>
            </a:r>
          </a:p>
        </p:txBody>
      </p:sp>
      <p:pic>
        <p:nvPicPr>
          <p:cNvPr id="12" name="Audio 11">
            <a:extLst>
              <a:ext uri="{FF2B5EF4-FFF2-40B4-BE49-F238E27FC236}">
                <a16:creationId xmlns:a16="http://schemas.microsoft.com/office/drawing/2014/main" id="{55C74A4F-B778-CD8B-CCBA-29B8F4AA16F2}"/>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807410346"/>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2"/>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a:t>
            </a:r>
          </a:p>
        </p:txBody>
      </p:sp>
      <p:pic>
        <p:nvPicPr>
          <p:cNvPr id="12" name="Audio 11">
            <a:extLst>
              <a:ext uri="{FF2B5EF4-FFF2-40B4-BE49-F238E27FC236}">
                <a16:creationId xmlns:a16="http://schemas.microsoft.com/office/drawing/2014/main" id="{A200F312-080D-C62C-798E-B35D04A42AAF}"/>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0870376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7173E3-E8ED-64B0-6EE1-2D39AE24AAB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13A6A4F-1316-1457-4BF9-AE42B150701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11</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7 </a:t>
            </a:r>
          </a:p>
        </p:txBody>
      </p:sp>
      <p:pic>
        <p:nvPicPr>
          <p:cNvPr id="11" name="Audio 10">
            <a:extLst>
              <a:ext uri="{FF2B5EF4-FFF2-40B4-BE49-F238E27FC236}">
                <a16:creationId xmlns:a16="http://schemas.microsoft.com/office/drawing/2014/main" id="{3E3253C2-119F-E817-06F0-421024D8945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52263159"/>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1"/>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1</TotalTime>
  <Words>359</Words>
  <Application>Microsoft Macintosh PowerPoint</Application>
  <PresentationFormat>Widescreen</PresentationFormat>
  <Paragraphs>58</Paragraphs>
  <Slides>31</Slides>
  <Notes>0</Notes>
  <HiddenSlides>0</HiddenSlides>
  <MMClips>30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31</vt:i4>
      </vt:variant>
    </vt:vector>
  </HeadingPairs>
  <TitlesOfParts>
    <vt:vector size="37" baseType="lpstr">
      <vt:lpstr>Aptos</vt:lpstr>
      <vt:lpstr>Aptos Display</vt:lpstr>
      <vt:lpstr>Arial</vt:lpstr>
      <vt:lpstr>Calibri</vt:lpstr>
      <vt:lpstr>Times New Roman</vt:lpstr>
      <vt:lpstr>Office Theme</vt:lpstr>
      <vt:lpstr>Subtraction from 18  Lesson 33</vt:lpstr>
      <vt:lpstr>PowerPoint Presentation</vt:lpstr>
      <vt:lpstr>15 - 7 8 </vt:lpstr>
      <vt:lpstr>15 - 7  </vt:lpstr>
      <vt:lpstr>10 - 6 4 </vt:lpstr>
      <vt:lpstr>10 - 6  </vt:lpstr>
      <vt:lpstr>5 - 2 3 </vt:lpstr>
      <vt:lpstr>5 - 2  </vt:lpstr>
      <vt:lpstr>11 - 4 7 </vt:lpstr>
      <vt:lpstr>11 - 4  </vt:lpstr>
      <vt:lpstr>10 - 6  </vt:lpstr>
      <vt:lpstr>11 - 4  </vt:lpstr>
      <vt:lpstr>5 - 2  </vt:lpstr>
      <vt:lpstr>15 - 7  </vt:lpstr>
      <vt:lpstr>5 - 2  </vt:lpstr>
      <vt:lpstr>15 - 7  </vt:lpstr>
      <vt:lpstr>11 - 4  </vt:lpstr>
      <vt:lpstr>10 - 6  </vt:lpstr>
      <vt:lpstr>11 - 4  </vt:lpstr>
      <vt:lpstr>5 - 2  </vt:lpstr>
      <vt:lpstr>10 - 6  </vt:lpstr>
      <vt:lpstr>15 - 7  </vt:lpstr>
      <vt:lpstr>10 - 6  </vt:lpstr>
      <vt:lpstr>15 - 7  </vt:lpstr>
      <vt:lpstr>5 - 2  </vt:lpstr>
      <vt:lpstr>11 - 4  </vt:lpstr>
      <vt:lpstr>15 - 7  </vt:lpstr>
      <vt:lpstr>10 - 6  </vt:lpstr>
      <vt:lpstr>11 - 4  </vt:lpstr>
      <vt:lpstr>5 - 2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Guilfoyle, Jayce</dc:creator>
  <cp:lastModifiedBy>Guilfoyle, Jayce</cp:lastModifiedBy>
  <cp:revision>2</cp:revision>
  <dcterms:created xsi:type="dcterms:W3CDTF">2025-08-12T19:34:43Z</dcterms:created>
  <dcterms:modified xsi:type="dcterms:W3CDTF">2025-08-12T19:36:17Z</dcterms:modified>
</cp:coreProperties>
</file>