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33"/>
    <p:restoredTop sz="91429"/>
  </p:normalViewPr>
  <p:slideViewPr>
    <p:cSldViewPr snapToGrid="0">
      <p:cViewPr varScale="1">
        <p:scale>
          <a:sx n="41" d="100"/>
          <a:sy n="41" d="100"/>
        </p:scale>
        <p:origin x="75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150D5-7AA6-926E-4AB1-A1D5AE4127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DE14D3-4234-11B7-5F9D-F10E463159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54B7DC-DF46-D251-61FF-C5BD301F5EBA}"/>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1430BAED-E5C5-D5B3-812F-6DF784E0A7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99FA03-0390-8411-702C-5E6AA5B0DF90}"/>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1650831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605A2-926B-7D00-9941-91744BBF18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CF123-A9A7-F8D9-F510-BE94E971754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34034-7096-F048-BD1A-9BEB181D0111}"/>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B0C71E2D-E599-E888-C634-CEB72785D7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A753B-DC71-19EE-2D04-710E639C2B79}"/>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17462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E5A269-E11C-09B7-A01E-BBB28F36AF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0D5EA1-CC4C-A7EE-75A3-F1835505A89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0880AC-ED9B-99D7-50A0-36F51F5E8C82}"/>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BCA30BEB-F2F3-5D6F-0C30-9C12E0B609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425A18-F2B1-0B2A-CA86-CCF084E46308}"/>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1262488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84E3F-9FD1-2A55-CE0D-9C2347EF46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7F3D9-B40D-E69E-5096-3F88A1A2D2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2BAE5A-E5E4-B058-8B14-AED54F27CB74}"/>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26F6E9E1-D85C-8101-1BE3-65C0B99ED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2B2602-D203-BD71-5265-B352CB964C4F}"/>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1338014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3298E-B155-BC8F-7474-62984C65BC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4469E29-FB92-07C8-2C58-4995A91EFAC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FDE3F7-2D13-18EA-DA8A-6F2B1064E4E3}"/>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735D660A-6777-0802-741C-7F52E9C224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326D0E-14F6-A35C-9317-E90BD84C7FC9}"/>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2010446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6B50D-1366-069B-EFD4-FAF3F49F78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12ECBA-4E2B-2300-04C7-A133EFDB90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020721-F7F3-F4B2-D6CB-FB3D0CA4F9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502F81-2B28-3B65-C75E-DB55F08C263C}"/>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6" name="Footer Placeholder 5">
            <a:extLst>
              <a:ext uri="{FF2B5EF4-FFF2-40B4-BE49-F238E27FC236}">
                <a16:creationId xmlns:a16="http://schemas.microsoft.com/office/drawing/2014/main" id="{6CAFB2FD-77E1-C1FE-96C3-D1CD3688A1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0A308D-E9D5-E1FE-8AAD-D2476FFC282D}"/>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403047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033AD-8A9C-5565-DB2B-36B3EF7D542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4BC147-06F7-ACA2-679C-DA10235572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37D744-D1F1-DCC0-CBFA-3467F26377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85E198-EA7A-348A-401B-79B00D2961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6DB026-82A5-173B-B9F6-6F46EA5736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632446-10F8-58B3-8954-7B2AD78D3059}"/>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8" name="Footer Placeholder 7">
            <a:extLst>
              <a:ext uri="{FF2B5EF4-FFF2-40B4-BE49-F238E27FC236}">
                <a16:creationId xmlns:a16="http://schemas.microsoft.com/office/drawing/2014/main" id="{F18BF314-22BA-697C-BA53-7C82F8E9C3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F0F121-E48B-CCA0-4AF1-4F218BCD0F44}"/>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2512456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3C9BB-8580-24E8-367C-B156BB22D4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ED39AFD-70DE-DF1A-F7BF-4E300008468D}"/>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4" name="Footer Placeholder 3">
            <a:extLst>
              <a:ext uri="{FF2B5EF4-FFF2-40B4-BE49-F238E27FC236}">
                <a16:creationId xmlns:a16="http://schemas.microsoft.com/office/drawing/2014/main" id="{1DB69A09-D567-8BDD-C483-4BBE5126FC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F1616D-523B-641C-0125-9EC19231C1B6}"/>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3019646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2410BA-4F44-34DF-BD45-86792AE59373}"/>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3" name="Footer Placeholder 2">
            <a:extLst>
              <a:ext uri="{FF2B5EF4-FFF2-40B4-BE49-F238E27FC236}">
                <a16:creationId xmlns:a16="http://schemas.microsoft.com/office/drawing/2014/main" id="{BEE1B766-F814-B3CA-819E-FF607780FF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452E19-3F68-083F-E214-DD0BABB291D2}"/>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546130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41EA-9C91-3750-509D-30E4732EA6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BA3D22-9FEA-B121-AC02-AB09BE67C2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CDF9F49-6D55-4755-37EC-C22397147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4687A7-BADF-4547-D9A2-AF174DC2DA23}"/>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6" name="Footer Placeholder 5">
            <a:extLst>
              <a:ext uri="{FF2B5EF4-FFF2-40B4-BE49-F238E27FC236}">
                <a16:creationId xmlns:a16="http://schemas.microsoft.com/office/drawing/2014/main" id="{A30A8795-8336-1A91-22DD-8E917503C7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D8E4AE-BD15-8822-8E15-3B48C0C59D4D}"/>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808009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F44BC-CEF5-8FE1-EF80-D6291F10E4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F595DA-83B2-9911-EFCA-1258E25985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8E7D68-C46A-2551-F9E7-732AEA6B01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FF2F4-E5A2-6D8F-636E-F5E16B43EF68}"/>
              </a:ext>
            </a:extLst>
          </p:cNvPr>
          <p:cNvSpPr>
            <a:spLocks noGrp="1"/>
          </p:cNvSpPr>
          <p:nvPr>
            <p:ph type="dt" sz="half" idx="10"/>
          </p:nvPr>
        </p:nvSpPr>
        <p:spPr/>
        <p:txBody>
          <a:bodyPr/>
          <a:lstStyle/>
          <a:p>
            <a:fld id="{639524B3-3F9B-2E44-9732-355366BBAE1C}" type="datetimeFigureOut">
              <a:rPr lang="en-US" smtClean="0"/>
              <a:t>8/12/25</a:t>
            </a:fld>
            <a:endParaRPr lang="en-US"/>
          </a:p>
        </p:txBody>
      </p:sp>
      <p:sp>
        <p:nvSpPr>
          <p:cNvPr id="6" name="Footer Placeholder 5">
            <a:extLst>
              <a:ext uri="{FF2B5EF4-FFF2-40B4-BE49-F238E27FC236}">
                <a16:creationId xmlns:a16="http://schemas.microsoft.com/office/drawing/2014/main" id="{EB452770-6A68-CB21-8D95-C3C4164FE5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62A9C9-EDDF-6E6E-88BA-B0B96B66B3C2}"/>
              </a:ext>
            </a:extLst>
          </p:cNvPr>
          <p:cNvSpPr>
            <a:spLocks noGrp="1"/>
          </p:cNvSpPr>
          <p:nvPr>
            <p:ph type="sldNum" sz="quarter" idx="12"/>
          </p:nvPr>
        </p:nvSpPr>
        <p:spPr/>
        <p:txBody>
          <a:bodyPr/>
          <a:lstStyle/>
          <a:p>
            <a:fld id="{D586E27B-F2D5-A64E-9150-65D6A31CAF10}" type="slidenum">
              <a:rPr lang="en-US" smtClean="0"/>
              <a:t>‹#›</a:t>
            </a:fld>
            <a:endParaRPr lang="en-US"/>
          </a:p>
        </p:txBody>
      </p:sp>
    </p:spTree>
    <p:extLst>
      <p:ext uri="{BB962C8B-B14F-4D97-AF65-F5344CB8AC3E}">
        <p14:creationId xmlns:p14="http://schemas.microsoft.com/office/powerpoint/2010/main" val="3196860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18CA45-3E15-3D1D-7113-A450B92AB0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FE1698-2B38-03D8-E8FB-FF674C15FC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466EAE-840A-F2E6-E14C-7828A87468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9524B3-3F9B-2E44-9732-355366BBAE1C}" type="datetimeFigureOut">
              <a:rPr lang="en-US" smtClean="0"/>
              <a:t>8/12/25</a:t>
            </a:fld>
            <a:endParaRPr lang="en-US"/>
          </a:p>
        </p:txBody>
      </p:sp>
      <p:sp>
        <p:nvSpPr>
          <p:cNvPr id="5" name="Footer Placeholder 4">
            <a:extLst>
              <a:ext uri="{FF2B5EF4-FFF2-40B4-BE49-F238E27FC236}">
                <a16:creationId xmlns:a16="http://schemas.microsoft.com/office/drawing/2014/main" id="{0B6298D7-6DB3-68C9-BAA9-BABBCEE66A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EFC00F2-BD53-745E-30DE-CA23CB030A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86E27B-F2D5-A64E-9150-65D6A31CAF10}" type="slidenum">
              <a:rPr lang="en-US" smtClean="0"/>
              <a:t>‹#›</a:t>
            </a:fld>
            <a:endParaRPr lang="en-US"/>
          </a:p>
        </p:txBody>
      </p:sp>
    </p:spTree>
    <p:extLst>
      <p:ext uri="{BB962C8B-B14F-4D97-AF65-F5344CB8AC3E}">
        <p14:creationId xmlns:p14="http://schemas.microsoft.com/office/powerpoint/2010/main" val="1494211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51649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25759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69647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7235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BA38C-F52D-458A-8C70-81501B1CA0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6A5DBB-3240-02F2-6A7F-515BEF647B8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B57FA74-0A1E-8389-7A40-10A3941CE40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26710B28-F4BC-2E42-DE31-07FF547EB0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78501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F506E-BCF5-5C0B-95A3-055F769243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830438-279F-E20F-DC02-4736ADC6901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6F1F674-7B36-095A-D169-644DFBB2E49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3A8C3C48-730A-3572-F964-CD477D657F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1104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41501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7811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13450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42965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57104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75634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7F9CC-4C32-B305-B8BE-EEB55A548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19A26-60BA-0BDF-D0EF-81507671170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23D84F0-5890-C511-8D12-C08A36E4969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0C6FFE-0F1F-7797-E0EA-46996C90ACF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41985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7874E-5F6C-D2B7-CDFC-A0C2AD6B36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D618BF-C194-0B9D-04DC-2154BAE1FD5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B1AA6E4-9FBC-8858-E6E5-E7D6C6C31D35}"/>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116E24A4-F6D3-89A0-51CE-4FFA70BB60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6860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72980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08386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85222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6633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93016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44A2F4AB-611E-D903-2135-D90D4E7F77C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00858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71C5233-B62D-49EC-5F1F-B4650B812C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8A150786-BDE6-62FF-7AD7-B9AC38E52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55C74A4F-B778-CD8B-CCBA-29B8F4AA16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32</vt:lpstr>
      <vt:lpstr>PowerPoint Presentation</vt:lpstr>
      <vt:lpstr>6 - 2 4 </vt:lpstr>
      <vt:lpstr>6 - 2  </vt:lpstr>
      <vt:lpstr>15 - 7 8 </vt:lpstr>
      <vt:lpstr>15 - 7  </vt:lpstr>
      <vt:lpstr>10 - 6 4 </vt:lpstr>
      <vt:lpstr>10 - 6  </vt:lpstr>
      <vt:lpstr>5 - 2 3 </vt:lpstr>
      <vt:lpstr>5 - 2  </vt:lpstr>
      <vt:lpstr>15 - 7  </vt:lpstr>
      <vt:lpstr>5 - 2  </vt:lpstr>
      <vt:lpstr>10 - 6  </vt:lpstr>
      <vt:lpstr>6 - 2  </vt:lpstr>
      <vt:lpstr>10 - 6  </vt:lpstr>
      <vt:lpstr>6 - 2  </vt:lpstr>
      <vt:lpstr>5 - 2  </vt:lpstr>
      <vt:lpstr>15 - 7  </vt:lpstr>
      <vt:lpstr>5 - 2  </vt:lpstr>
      <vt:lpstr>10 - 6  </vt:lpstr>
      <vt:lpstr>15 - 7  </vt:lpstr>
      <vt:lpstr>6 - 2  </vt:lpstr>
      <vt:lpstr>15 - 7  </vt:lpstr>
      <vt:lpstr>6 - 2  </vt:lpstr>
      <vt:lpstr>10 - 6  </vt:lpstr>
      <vt:lpstr>5 - 2  </vt:lpstr>
      <vt:lpstr>6 - 2  </vt:lpstr>
      <vt:lpstr>15 - 7  </vt:lpstr>
      <vt:lpstr>5 - 2  </vt:lpstr>
      <vt:lpstr>10 - 6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2025-08-12T19:32:58Z</dcterms:created>
  <dcterms:modified xsi:type="dcterms:W3CDTF">2025-08-12T19:34:41Z</dcterms:modified>
</cp:coreProperties>
</file>