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9E81E-A1BD-EA20-8804-901B9DEFFCF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73B45D9-F448-CE91-FAA7-66A33245DF5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F7ECC1F-A505-0437-A480-F95BC20714D4}"/>
              </a:ext>
            </a:extLst>
          </p:cNvPr>
          <p:cNvSpPr>
            <a:spLocks noGrp="1"/>
          </p:cNvSpPr>
          <p:nvPr>
            <p:ph type="dt" sz="half" idx="10"/>
          </p:nvPr>
        </p:nvSpPr>
        <p:spPr/>
        <p:txBody>
          <a:bodyPr/>
          <a:lstStyle/>
          <a:p>
            <a:fld id="{C9AA4413-1F1B-9A48-ADA0-7D9184FE002D}" type="datetimeFigureOut">
              <a:rPr lang="en-US" smtClean="0"/>
              <a:t>8/12/25</a:t>
            </a:fld>
            <a:endParaRPr lang="en-US"/>
          </a:p>
        </p:txBody>
      </p:sp>
      <p:sp>
        <p:nvSpPr>
          <p:cNvPr id="5" name="Footer Placeholder 4">
            <a:extLst>
              <a:ext uri="{FF2B5EF4-FFF2-40B4-BE49-F238E27FC236}">
                <a16:creationId xmlns:a16="http://schemas.microsoft.com/office/drawing/2014/main" id="{E250E8CB-55EC-C3DA-A4DF-D693BBFDAD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E0EA27-3226-A088-9DCF-2A39AB08A61A}"/>
              </a:ext>
            </a:extLst>
          </p:cNvPr>
          <p:cNvSpPr>
            <a:spLocks noGrp="1"/>
          </p:cNvSpPr>
          <p:nvPr>
            <p:ph type="sldNum" sz="quarter" idx="12"/>
          </p:nvPr>
        </p:nvSpPr>
        <p:spPr/>
        <p:txBody>
          <a:bodyPr/>
          <a:lstStyle/>
          <a:p>
            <a:fld id="{E1DAEA5E-EADE-5349-A5CF-705410039A20}" type="slidenum">
              <a:rPr lang="en-US" smtClean="0"/>
              <a:t>‹#›</a:t>
            </a:fld>
            <a:endParaRPr lang="en-US"/>
          </a:p>
        </p:txBody>
      </p:sp>
    </p:spTree>
    <p:extLst>
      <p:ext uri="{BB962C8B-B14F-4D97-AF65-F5344CB8AC3E}">
        <p14:creationId xmlns:p14="http://schemas.microsoft.com/office/powerpoint/2010/main" val="3651508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0944C5-70A0-5971-F0A4-77D6839780C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76A652-294C-4E13-985D-8491F29A4E2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604433-D363-184C-46DD-EF8B27CBB893}"/>
              </a:ext>
            </a:extLst>
          </p:cNvPr>
          <p:cNvSpPr>
            <a:spLocks noGrp="1"/>
          </p:cNvSpPr>
          <p:nvPr>
            <p:ph type="dt" sz="half" idx="10"/>
          </p:nvPr>
        </p:nvSpPr>
        <p:spPr/>
        <p:txBody>
          <a:bodyPr/>
          <a:lstStyle/>
          <a:p>
            <a:fld id="{C9AA4413-1F1B-9A48-ADA0-7D9184FE002D}" type="datetimeFigureOut">
              <a:rPr lang="en-US" smtClean="0"/>
              <a:t>8/12/25</a:t>
            </a:fld>
            <a:endParaRPr lang="en-US"/>
          </a:p>
        </p:txBody>
      </p:sp>
      <p:sp>
        <p:nvSpPr>
          <p:cNvPr id="5" name="Footer Placeholder 4">
            <a:extLst>
              <a:ext uri="{FF2B5EF4-FFF2-40B4-BE49-F238E27FC236}">
                <a16:creationId xmlns:a16="http://schemas.microsoft.com/office/drawing/2014/main" id="{5A0730F0-18AB-24D0-8E05-030815D2F2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A13F2-2F17-195B-76BB-139476181D02}"/>
              </a:ext>
            </a:extLst>
          </p:cNvPr>
          <p:cNvSpPr>
            <a:spLocks noGrp="1"/>
          </p:cNvSpPr>
          <p:nvPr>
            <p:ph type="sldNum" sz="quarter" idx="12"/>
          </p:nvPr>
        </p:nvSpPr>
        <p:spPr/>
        <p:txBody>
          <a:bodyPr/>
          <a:lstStyle/>
          <a:p>
            <a:fld id="{E1DAEA5E-EADE-5349-A5CF-705410039A20}" type="slidenum">
              <a:rPr lang="en-US" smtClean="0"/>
              <a:t>‹#›</a:t>
            </a:fld>
            <a:endParaRPr lang="en-US"/>
          </a:p>
        </p:txBody>
      </p:sp>
    </p:spTree>
    <p:extLst>
      <p:ext uri="{BB962C8B-B14F-4D97-AF65-F5344CB8AC3E}">
        <p14:creationId xmlns:p14="http://schemas.microsoft.com/office/powerpoint/2010/main" val="448096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3942579-98D6-2D99-65EF-5389917D274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9D3873B-6C6D-6334-9B09-511049BDC1B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6EBE47-4A3E-A008-43FF-2C70DF08A29B}"/>
              </a:ext>
            </a:extLst>
          </p:cNvPr>
          <p:cNvSpPr>
            <a:spLocks noGrp="1"/>
          </p:cNvSpPr>
          <p:nvPr>
            <p:ph type="dt" sz="half" idx="10"/>
          </p:nvPr>
        </p:nvSpPr>
        <p:spPr/>
        <p:txBody>
          <a:bodyPr/>
          <a:lstStyle/>
          <a:p>
            <a:fld id="{C9AA4413-1F1B-9A48-ADA0-7D9184FE002D}" type="datetimeFigureOut">
              <a:rPr lang="en-US" smtClean="0"/>
              <a:t>8/12/25</a:t>
            </a:fld>
            <a:endParaRPr lang="en-US"/>
          </a:p>
        </p:txBody>
      </p:sp>
      <p:sp>
        <p:nvSpPr>
          <p:cNvPr id="5" name="Footer Placeholder 4">
            <a:extLst>
              <a:ext uri="{FF2B5EF4-FFF2-40B4-BE49-F238E27FC236}">
                <a16:creationId xmlns:a16="http://schemas.microsoft.com/office/drawing/2014/main" id="{7CFEFD36-50EB-A4FE-4E1A-1497045871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3279A-14B7-7631-2AE3-02CCF1FD9B81}"/>
              </a:ext>
            </a:extLst>
          </p:cNvPr>
          <p:cNvSpPr>
            <a:spLocks noGrp="1"/>
          </p:cNvSpPr>
          <p:nvPr>
            <p:ph type="sldNum" sz="quarter" idx="12"/>
          </p:nvPr>
        </p:nvSpPr>
        <p:spPr/>
        <p:txBody>
          <a:bodyPr/>
          <a:lstStyle/>
          <a:p>
            <a:fld id="{E1DAEA5E-EADE-5349-A5CF-705410039A20}" type="slidenum">
              <a:rPr lang="en-US" smtClean="0"/>
              <a:t>‹#›</a:t>
            </a:fld>
            <a:endParaRPr lang="en-US"/>
          </a:p>
        </p:txBody>
      </p:sp>
    </p:spTree>
    <p:extLst>
      <p:ext uri="{BB962C8B-B14F-4D97-AF65-F5344CB8AC3E}">
        <p14:creationId xmlns:p14="http://schemas.microsoft.com/office/powerpoint/2010/main" val="3483858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C052A-1023-B2A5-AFB2-A3AE36867D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292A0B-9345-ED7A-B190-3E76E5FEF41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75DD54-2ED6-8B08-E5A0-3A1906218A65}"/>
              </a:ext>
            </a:extLst>
          </p:cNvPr>
          <p:cNvSpPr>
            <a:spLocks noGrp="1"/>
          </p:cNvSpPr>
          <p:nvPr>
            <p:ph type="dt" sz="half" idx="10"/>
          </p:nvPr>
        </p:nvSpPr>
        <p:spPr/>
        <p:txBody>
          <a:bodyPr/>
          <a:lstStyle/>
          <a:p>
            <a:fld id="{C9AA4413-1F1B-9A48-ADA0-7D9184FE002D}" type="datetimeFigureOut">
              <a:rPr lang="en-US" smtClean="0"/>
              <a:t>8/12/25</a:t>
            </a:fld>
            <a:endParaRPr lang="en-US"/>
          </a:p>
        </p:txBody>
      </p:sp>
      <p:sp>
        <p:nvSpPr>
          <p:cNvPr id="5" name="Footer Placeholder 4">
            <a:extLst>
              <a:ext uri="{FF2B5EF4-FFF2-40B4-BE49-F238E27FC236}">
                <a16:creationId xmlns:a16="http://schemas.microsoft.com/office/drawing/2014/main" id="{80A0FA56-6F61-7F93-53E9-A566F4338B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B9517D-6ACE-1965-8E74-9BA734BF928B}"/>
              </a:ext>
            </a:extLst>
          </p:cNvPr>
          <p:cNvSpPr>
            <a:spLocks noGrp="1"/>
          </p:cNvSpPr>
          <p:nvPr>
            <p:ph type="sldNum" sz="quarter" idx="12"/>
          </p:nvPr>
        </p:nvSpPr>
        <p:spPr/>
        <p:txBody>
          <a:bodyPr/>
          <a:lstStyle/>
          <a:p>
            <a:fld id="{E1DAEA5E-EADE-5349-A5CF-705410039A20}" type="slidenum">
              <a:rPr lang="en-US" smtClean="0"/>
              <a:t>‹#›</a:t>
            </a:fld>
            <a:endParaRPr lang="en-US"/>
          </a:p>
        </p:txBody>
      </p:sp>
    </p:spTree>
    <p:extLst>
      <p:ext uri="{BB962C8B-B14F-4D97-AF65-F5344CB8AC3E}">
        <p14:creationId xmlns:p14="http://schemas.microsoft.com/office/powerpoint/2010/main" val="3516260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4FC37-29B6-BADF-30F0-62ADFA60A61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8F6051E-D253-11FF-E201-E61B4EADF94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E68034E-F214-3A2E-C73E-9FCB281C98C8}"/>
              </a:ext>
            </a:extLst>
          </p:cNvPr>
          <p:cNvSpPr>
            <a:spLocks noGrp="1"/>
          </p:cNvSpPr>
          <p:nvPr>
            <p:ph type="dt" sz="half" idx="10"/>
          </p:nvPr>
        </p:nvSpPr>
        <p:spPr/>
        <p:txBody>
          <a:bodyPr/>
          <a:lstStyle/>
          <a:p>
            <a:fld id="{C9AA4413-1F1B-9A48-ADA0-7D9184FE002D}" type="datetimeFigureOut">
              <a:rPr lang="en-US" smtClean="0"/>
              <a:t>8/12/25</a:t>
            </a:fld>
            <a:endParaRPr lang="en-US"/>
          </a:p>
        </p:txBody>
      </p:sp>
      <p:sp>
        <p:nvSpPr>
          <p:cNvPr id="5" name="Footer Placeholder 4">
            <a:extLst>
              <a:ext uri="{FF2B5EF4-FFF2-40B4-BE49-F238E27FC236}">
                <a16:creationId xmlns:a16="http://schemas.microsoft.com/office/drawing/2014/main" id="{C2901167-919D-24C8-6EE3-ABFE229F39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DD570E-45CB-2E5D-38D1-5B8CEBA2683D}"/>
              </a:ext>
            </a:extLst>
          </p:cNvPr>
          <p:cNvSpPr>
            <a:spLocks noGrp="1"/>
          </p:cNvSpPr>
          <p:nvPr>
            <p:ph type="sldNum" sz="quarter" idx="12"/>
          </p:nvPr>
        </p:nvSpPr>
        <p:spPr/>
        <p:txBody>
          <a:bodyPr/>
          <a:lstStyle/>
          <a:p>
            <a:fld id="{E1DAEA5E-EADE-5349-A5CF-705410039A20}" type="slidenum">
              <a:rPr lang="en-US" smtClean="0"/>
              <a:t>‹#›</a:t>
            </a:fld>
            <a:endParaRPr lang="en-US"/>
          </a:p>
        </p:txBody>
      </p:sp>
    </p:spTree>
    <p:extLst>
      <p:ext uri="{BB962C8B-B14F-4D97-AF65-F5344CB8AC3E}">
        <p14:creationId xmlns:p14="http://schemas.microsoft.com/office/powerpoint/2010/main" val="2037748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F83A7-BC73-63D7-35E3-4C1D5E7A24E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D9F517-072A-7959-4590-D8A594A4E2C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ADD173D-1703-C0C7-7CF3-59419BCA80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747CE7-0855-E8AA-AB74-DC99DEA08896}"/>
              </a:ext>
            </a:extLst>
          </p:cNvPr>
          <p:cNvSpPr>
            <a:spLocks noGrp="1"/>
          </p:cNvSpPr>
          <p:nvPr>
            <p:ph type="dt" sz="half" idx="10"/>
          </p:nvPr>
        </p:nvSpPr>
        <p:spPr/>
        <p:txBody>
          <a:bodyPr/>
          <a:lstStyle/>
          <a:p>
            <a:fld id="{C9AA4413-1F1B-9A48-ADA0-7D9184FE002D}" type="datetimeFigureOut">
              <a:rPr lang="en-US" smtClean="0"/>
              <a:t>8/12/25</a:t>
            </a:fld>
            <a:endParaRPr lang="en-US"/>
          </a:p>
        </p:txBody>
      </p:sp>
      <p:sp>
        <p:nvSpPr>
          <p:cNvPr id="6" name="Footer Placeholder 5">
            <a:extLst>
              <a:ext uri="{FF2B5EF4-FFF2-40B4-BE49-F238E27FC236}">
                <a16:creationId xmlns:a16="http://schemas.microsoft.com/office/drawing/2014/main" id="{52F63A3F-378E-5DBE-116B-2FD6A0A9D5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DBBAE5-12B9-C182-FB8F-550F61B0A4F3}"/>
              </a:ext>
            </a:extLst>
          </p:cNvPr>
          <p:cNvSpPr>
            <a:spLocks noGrp="1"/>
          </p:cNvSpPr>
          <p:nvPr>
            <p:ph type="sldNum" sz="quarter" idx="12"/>
          </p:nvPr>
        </p:nvSpPr>
        <p:spPr/>
        <p:txBody>
          <a:bodyPr/>
          <a:lstStyle/>
          <a:p>
            <a:fld id="{E1DAEA5E-EADE-5349-A5CF-705410039A20}" type="slidenum">
              <a:rPr lang="en-US" smtClean="0"/>
              <a:t>‹#›</a:t>
            </a:fld>
            <a:endParaRPr lang="en-US"/>
          </a:p>
        </p:txBody>
      </p:sp>
    </p:spTree>
    <p:extLst>
      <p:ext uri="{BB962C8B-B14F-4D97-AF65-F5344CB8AC3E}">
        <p14:creationId xmlns:p14="http://schemas.microsoft.com/office/powerpoint/2010/main" val="52698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99C71-5967-B296-7113-EC66DDC48C5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6F27FE9-E8D8-D5EC-0A02-6549DE51D4B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81D767-DCE3-948C-7C98-BCD7A42ECE4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77CF1AC-4C87-0628-1CE0-6B3A429414A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955A840-8D9C-C332-850D-9AA504F6A14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9FD674-B171-954A-694C-931102587580}"/>
              </a:ext>
            </a:extLst>
          </p:cNvPr>
          <p:cNvSpPr>
            <a:spLocks noGrp="1"/>
          </p:cNvSpPr>
          <p:nvPr>
            <p:ph type="dt" sz="half" idx="10"/>
          </p:nvPr>
        </p:nvSpPr>
        <p:spPr/>
        <p:txBody>
          <a:bodyPr/>
          <a:lstStyle/>
          <a:p>
            <a:fld id="{C9AA4413-1F1B-9A48-ADA0-7D9184FE002D}" type="datetimeFigureOut">
              <a:rPr lang="en-US" smtClean="0"/>
              <a:t>8/12/25</a:t>
            </a:fld>
            <a:endParaRPr lang="en-US"/>
          </a:p>
        </p:txBody>
      </p:sp>
      <p:sp>
        <p:nvSpPr>
          <p:cNvPr id="8" name="Footer Placeholder 7">
            <a:extLst>
              <a:ext uri="{FF2B5EF4-FFF2-40B4-BE49-F238E27FC236}">
                <a16:creationId xmlns:a16="http://schemas.microsoft.com/office/drawing/2014/main" id="{FB32BD91-1CCE-7A57-372B-1B5322A6F0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ABD5CDA-3B94-2158-C1D9-D7D475F961DC}"/>
              </a:ext>
            </a:extLst>
          </p:cNvPr>
          <p:cNvSpPr>
            <a:spLocks noGrp="1"/>
          </p:cNvSpPr>
          <p:nvPr>
            <p:ph type="sldNum" sz="quarter" idx="12"/>
          </p:nvPr>
        </p:nvSpPr>
        <p:spPr/>
        <p:txBody>
          <a:bodyPr/>
          <a:lstStyle/>
          <a:p>
            <a:fld id="{E1DAEA5E-EADE-5349-A5CF-705410039A20}" type="slidenum">
              <a:rPr lang="en-US" smtClean="0"/>
              <a:t>‹#›</a:t>
            </a:fld>
            <a:endParaRPr lang="en-US"/>
          </a:p>
        </p:txBody>
      </p:sp>
    </p:spTree>
    <p:extLst>
      <p:ext uri="{BB962C8B-B14F-4D97-AF65-F5344CB8AC3E}">
        <p14:creationId xmlns:p14="http://schemas.microsoft.com/office/powerpoint/2010/main" val="3551694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22634-E359-CB67-C319-943FF5D17F4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4C46B78-5953-2B36-633D-261DF61B9700}"/>
              </a:ext>
            </a:extLst>
          </p:cNvPr>
          <p:cNvSpPr>
            <a:spLocks noGrp="1"/>
          </p:cNvSpPr>
          <p:nvPr>
            <p:ph type="dt" sz="half" idx="10"/>
          </p:nvPr>
        </p:nvSpPr>
        <p:spPr/>
        <p:txBody>
          <a:bodyPr/>
          <a:lstStyle/>
          <a:p>
            <a:fld id="{C9AA4413-1F1B-9A48-ADA0-7D9184FE002D}" type="datetimeFigureOut">
              <a:rPr lang="en-US" smtClean="0"/>
              <a:t>8/12/25</a:t>
            </a:fld>
            <a:endParaRPr lang="en-US"/>
          </a:p>
        </p:txBody>
      </p:sp>
      <p:sp>
        <p:nvSpPr>
          <p:cNvPr id="4" name="Footer Placeholder 3">
            <a:extLst>
              <a:ext uri="{FF2B5EF4-FFF2-40B4-BE49-F238E27FC236}">
                <a16:creationId xmlns:a16="http://schemas.microsoft.com/office/drawing/2014/main" id="{EC12882E-BE4C-C555-DD79-4573642136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167FC54-001C-E02C-95C5-DB6400C77764}"/>
              </a:ext>
            </a:extLst>
          </p:cNvPr>
          <p:cNvSpPr>
            <a:spLocks noGrp="1"/>
          </p:cNvSpPr>
          <p:nvPr>
            <p:ph type="sldNum" sz="quarter" idx="12"/>
          </p:nvPr>
        </p:nvSpPr>
        <p:spPr/>
        <p:txBody>
          <a:bodyPr/>
          <a:lstStyle/>
          <a:p>
            <a:fld id="{E1DAEA5E-EADE-5349-A5CF-705410039A20}" type="slidenum">
              <a:rPr lang="en-US" smtClean="0"/>
              <a:t>‹#›</a:t>
            </a:fld>
            <a:endParaRPr lang="en-US"/>
          </a:p>
        </p:txBody>
      </p:sp>
    </p:spTree>
    <p:extLst>
      <p:ext uri="{BB962C8B-B14F-4D97-AF65-F5344CB8AC3E}">
        <p14:creationId xmlns:p14="http://schemas.microsoft.com/office/powerpoint/2010/main" val="1679732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B77EB82-632B-C71A-8CB8-FC0FFB090DFF}"/>
              </a:ext>
            </a:extLst>
          </p:cNvPr>
          <p:cNvSpPr>
            <a:spLocks noGrp="1"/>
          </p:cNvSpPr>
          <p:nvPr>
            <p:ph type="dt" sz="half" idx="10"/>
          </p:nvPr>
        </p:nvSpPr>
        <p:spPr/>
        <p:txBody>
          <a:bodyPr/>
          <a:lstStyle/>
          <a:p>
            <a:fld id="{C9AA4413-1F1B-9A48-ADA0-7D9184FE002D}" type="datetimeFigureOut">
              <a:rPr lang="en-US" smtClean="0"/>
              <a:t>8/12/25</a:t>
            </a:fld>
            <a:endParaRPr lang="en-US"/>
          </a:p>
        </p:txBody>
      </p:sp>
      <p:sp>
        <p:nvSpPr>
          <p:cNvPr id="3" name="Footer Placeholder 2">
            <a:extLst>
              <a:ext uri="{FF2B5EF4-FFF2-40B4-BE49-F238E27FC236}">
                <a16:creationId xmlns:a16="http://schemas.microsoft.com/office/drawing/2014/main" id="{26E0C58B-8F03-192A-394D-D303678A861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7C553A8-E4AD-00A3-E8CC-7483F6920FB9}"/>
              </a:ext>
            </a:extLst>
          </p:cNvPr>
          <p:cNvSpPr>
            <a:spLocks noGrp="1"/>
          </p:cNvSpPr>
          <p:nvPr>
            <p:ph type="sldNum" sz="quarter" idx="12"/>
          </p:nvPr>
        </p:nvSpPr>
        <p:spPr/>
        <p:txBody>
          <a:bodyPr/>
          <a:lstStyle/>
          <a:p>
            <a:fld id="{E1DAEA5E-EADE-5349-A5CF-705410039A20}" type="slidenum">
              <a:rPr lang="en-US" smtClean="0"/>
              <a:t>‹#›</a:t>
            </a:fld>
            <a:endParaRPr lang="en-US"/>
          </a:p>
        </p:txBody>
      </p:sp>
    </p:spTree>
    <p:extLst>
      <p:ext uri="{BB962C8B-B14F-4D97-AF65-F5344CB8AC3E}">
        <p14:creationId xmlns:p14="http://schemas.microsoft.com/office/powerpoint/2010/main" val="965822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5903F-F66B-27DB-8E50-CA55CA60FF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767555A-5A35-9600-1282-CEC98D85B6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661F013-ED40-9182-23C3-1071CFFCEA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6B76B22-8A2E-79AB-7F7B-9262D2C73FCE}"/>
              </a:ext>
            </a:extLst>
          </p:cNvPr>
          <p:cNvSpPr>
            <a:spLocks noGrp="1"/>
          </p:cNvSpPr>
          <p:nvPr>
            <p:ph type="dt" sz="half" idx="10"/>
          </p:nvPr>
        </p:nvSpPr>
        <p:spPr/>
        <p:txBody>
          <a:bodyPr/>
          <a:lstStyle/>
          <a:p>
            <a:fld id="{C9AA4413-1F1B-9A48-ADA0-7D9184FE002D}" type="datetimeFigureOut">
              <a:rPr lang="en-US" smtClean="0"/>
              <a:t>8/12/25</a:t>
            </a:fld>
            <a:endParaRPr lang="en-US"/>
          </a:p>
        </p:txBody>
      </p:sp>
      <p:sp>
        <p:nvSpPr>
          <p:cNvPr id="6" name="Footer Placeholder 5">
            <a:extLst>
              <a:ext uri="{FF2B5EF4-FFF2-40B4-BE49-F238E27FC236}">
                <a16:creationId xmlns:a16="http://schemas.microsoft.com/office/drawing/2014/main" id="{C8986D3E-8633-D8E8-C09E-F3700EC6AA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33F01E-8376-9E6C-2185-EFC20AC961E3}"/>
              </a:ext>
            </a:extLst>
          </p:cNvPr>
          <p:cNvSpPr>
            <a:spLocks noGrp="1"/>
          </p:cNvSpPr>
          <p:nvPr>
            <p:ph type="sldNum" sz="quarter" idx="12"/>
          </p:nvPr>
        </p:nvSpPr>
        <p:spPr/>
        <p:txBody>
          <a:bodyPr/>
          <a:lstStyle/>
          <a:p>
            <a:fld id="{E1DAEA5E-EADE-5349-A5CF-705410039A20}" type="slidenum">
              <a:rPr lang="en-US" smtClean="0"/>
              <a:t>‹#›</a:t>
            </a:fld>
            <a:endParaRPr lang="en-US"/>
          </a:p>
        </p:txBody>
      </p:sp>
    </p:spTree>
    <p:extLst>
      <p:ext uri="{BB962C8B-B14F-4D97-AF65-F5344CB8AC3E}">
        <p14:creationId xmlns:p14="http://schemas.microsoft.com/office/powerpoint/2010/main" val="3902774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5AB3D-052A-4F19-F051-9E46158D38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3F3174-4229-FAFB-94E2-D0DC8AB6746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C8B86B7-0702-4D57-FAAD-16D5659D70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DEA5C51-0CC3-52F8-9371-783357AD05C8}"/>
              </a:ext>
            </a:extLst>
          </p:cNvPr>
          <p:cNvSpPr>
            <a:spLocks noGrp="1"/>
          </p:cNvSpPr>
          <p:nvPr>
            <p:ph type="dt" sz="half" idx="10"/>
          </p:nvPr>
        </p:nvSpPr>
        <p:spPr/>
        <p:txBody>
          <a:bodyPr/>
          <a:lstStyle/>
          <a:p>
            <a:fld id="{C9AA4413-1F1B-9A48-ADA0-7D9184FE002D}" type="datetimeFigureOut">
              <a:rPr lang="en-US" smtClean="0"/>
              <a:t>8/12/25</a:t>
            </a:fld>
            <a:endParaRPr lang="en-US"/>
          </a:p>
        </p:txBody>
      </p:sp>
      <p:sp>
        <p:nvSpPr>
          <p:cNvPr id="6" name="Footer Placeholder 5">
            <a:extLst>
              <a:ext uri="{FF2B5EF4-FFF2-40B4-BE49-F238E27FC236}">
                <a16:creationId xmlns:a16="http://schemas.microsoft.com/office/drawing/2014/main" id="{0EBE2756-DB93-3D72-4910-6F1EF978E0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5F2BC7-211F-8386-1FD4-259831A7AFA3}"/>
              </a:ext>
            </a:extLst>
          </p:cNvPr>
          <p:cNvSpPr>
            <a:spLocks noGrp="1"/>
          </p:cNvSpPr>
          <p:nvPr>
            <p:ph type="sldNum" sz="quarter" idx="12"/>
          </p:nvPr>
        </p:nvSpPr>
        <p:spPr/>
        <p:txBody>
          <a:bodyPr/>
          <a:lstStyle/>
          <a:p>
            <a:fld id="{E1DAEA5E-EADE-5349-A5CF-705410039A20}" type="slidenum">
              <a:rPr lang="en-US" smtClean="0"/>
              <a:t>‹#›</a:t>
            </a:fld>
            <a:endParaRPr lang="en-US"/>
          </a:p>
        </p:txBody>
      </p:sp>
    </p:spTree>
    <p:extLst>
      <p:ext uri="{BB962C8B-B14F-4D97-AF65-F5344CB8AC3E}">
        <p14:creationId xmlns:p14="http://schemas.microsoft.com/office/powerpoint/2010/main" val="3873538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E2ED09D-1465-A57F-1CC8-D037639144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76E1B8E-445D-A738-FD70-F59FA15E36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3861DF-8381-4F6A-48DA-D095CCF916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9AA4413-1F1B-9A48-ADA0-7D9184FE002D}" type="datetimeFigureOut">
              <a:rPr lang="en-US" smtClean="0"/>
              <a:t>8/12/25</a:t>
            </a:fld>
            <a:endParaRPr lang="en-US"/>
          </a:p>
        </p:txBody>
      </p:sp>
      <p:sp>
        <p:nvSpPr>
          <p:cNvPr id="5" name="Footer Placeholder 4">
            <a:extLst>
              <a:ext uri="{FF2B5EF4-FFF2-40B4-BE49-F238E27FC236}">
                <a16:creationId xmlns:a16="http://schemas.microsoft.com/office/drawing/2014/main" id="{06C8A642-DBAB-9A02-560C-ED02E7F098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CF327CA-45F8-8BCB-D592-6CD3EE586DA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1DAEA5E-EADE-5349-A5CF-705410039A20}" type="slidenum">
              <a:rPr lang="en-US" smtClean="0"/>
              <a:t>‹#›</a:t>
            </a:fld>
            <a:endParaRPr lang="en-US"/>
          </a:p>
        </p:txBody>
      </p:sp>
    </p:spTree>
    <p:extLst>
      <p:ext uri="{BB962C8B-B14F-4D97-AF65-F5344CB8AC3E}">
        <p14:creationId xmlns:p14="http://schemas.microsoft.com/office/powerpoint/2010/main" val="33241580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a:t>Lesson 15</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18  Lesson 15</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2025-08-12T19:00:06Z</dcterms:created>
  <dcterms:modified xsi:type="dcterms:W3CDTF">2025-08-12T19:00:34Z</dcterms:modified>
</cp:coreProperties>
</file>