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44"/>
    <p:restoredTop sz="92035"/>
  </p:normalViewPr>
  <p:slideViewPr>
    <p:cSldViewPr snapToGrid="0">
      <p:cViewPr varScale="1">
        <p:scale>
          <a:sx n="45" d="100"/>
          <a:sy n="45" d="100"/>
        </p:scale>
        <p:origin x="81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0D5A4-9895-F3B9-0ACC-959E42A10D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1CC3D5-792A-4099-BDDB-60E1C17C36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22C015-E451-9189-C04A-8340965F817E}"/>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5" name="Footer Placeholder 4">
            <a:extLst>
              <a:ext uri="{FF2B5EF4-FFF2-40B4-BE49-F238E27FC236}">
                <a16:creationId xmlns:a16="http://schemas.microsoft.com/office/drawing/2014/main" id="{1692B08B-47F5-70A2-FD93-F9707B5B36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856049-B3FA-EB50-8512-6E773E36A0E0}"/>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921691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B3B0D-47B0-81E5-143C-BED5077359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6533B7-F716-C2CD-D0C9-626320A7FEE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43196-5756-4E38-157A-05A908FA468A}"/>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5" name="Footer Placeholder 4">
            <a:extLst>
              <a:ext uri="{FF2B5EF4-FFF2-40B4-BE49-F238E27FC236}">
                <a16:creationId xmlns:a16="http://schemas.microsoft.com/office/drawing/2014/main" id="{81BE5EAA-68D3-B292-5654-696C5DBC66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BD733B-5CF7-D0D3-BB5C-18D93F3ACBCF}"/>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789433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33E327-84FC-7973-360C-25D697CAD59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B83DA3-8394-FC6F-C762-A2899FDF18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435C5C-3B28-EF96-FE4F-0FE89BE0FD85}"/>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5" name="Footer Placeholder 4">
            <a:extLst>
              <a:ext uri="{FF2B5EF4-FFF2-40B4-BE49-F238E27FC236}">
                <a16:creationId xmlns:a16="http://schemas.microsoft.com/office/drawing/2014/main" id="{52BF72D2-7CAC-46D0-8745-A3B2E66A94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CC5AD1-5C3C-0961-3730-CEC7320E2BC8}"/>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1828423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764FC-E901-B579-9C00-7167E5BE03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82DC22-6E6B-3AC6-28EA-EC56BA3A6D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33ED59-DC38-589E-867E-F385A6B56EA8}"/>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5" name="Footer Placeholder 4">
            <a:extLst>
              <a:ext uri="{FF2B5EF4-FFF2-40B4-BE49-F238E27FC236}">
                <a16:creationId xmlns:a16="http://schemas.microsoft.com/office/drawing/2014/main" id="{A05E5C5D-DBD5-CF5E-ACC4-CCDCD45BF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E1DFAD-C1AB-B61A-7718-40A1A1B354E9}"/>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2848540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F1FC8-A565-E8A4-480C-2AE2D87494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848675-51C4-5AAD-18E0-DC0EF627B4A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805861-E7AA-DA19-FBDE-705BED1F07F3}"/>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5" name="Footer Placeholder 4">
            <a:extLst>
              <a:ext uri="{FF2B5EF4-FFF2-40B4-BE49-F238E27FC236}">
                <a16:creationId xmlns:a16="http://schemas.microsoft.com/office/drawing/2014/main" id="{E71CE74D-282F-6032-ED21-6582D79C05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0FCBE3-D923-C35F-80DB-BCFA9AFB8412}"/>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264623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01F1A-7353-9728-8021-7FC04C1F2C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2F465D-B065-9FB8-7596-5B65C518605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0224EBA-EFA9-163D-419F-BAF4787A51C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F6E88D-5A3E-5DB9-B7EF-876EF28B734E}"/>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6" name="Footer Placeholder 5">
            <a:extLst>
              <a:ext uri="{FF2B5EF4-FFF2-40B4-BE49-F238E27FC236}">
                <a16:creationId xmlns:a16="http://schemas.microsoft.com/office/drawing/2014/main" id="{E35DEEC2-471D-ABCB-D212-C9F6C9465D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7549B6-F893-8A71-BA52-6BC6BF85154E}"/>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356306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179FA-03AA-C14A-4200-2993E23221C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659CAB-DA7B-8977-7DF3-1A2B05B8CF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6C36A17-FF09-1797-0F7C-5064B01D2F0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E4D5CA-A381-3305-EF43-F9BE857AC0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94EA9B-FFD4-18D9-9ECB-10FC484CA55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B2A5DC-2F91-BDCD-2D90-AD771C198F60}"/>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8" name="Footer Placeholder 7">
            <a:extLst>
              <a:ext uri="{FF2B5EF4-FFF2-40B4-BE49-F238E27FC236}">
                <a16:creationId xmlns:a16="http://schemas.microsoft.com/office/drawing/2014/main" id="{8B9CA170-C4BE-E6C9-98AA-34E7563D9A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2E93EB-5E41-B13C-9437-D60C49306F88}"/>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382584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7F41D-3183-229C-126E-C4DB10C06A4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F8661E4-9BE6-BA56-70B7-AA187C34318B}"/>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4" name="Footer Placeholder 3">
            <a:extLst>
              <a:ext uri="{FF2B5EF4-FFF2-40B4-BE49-F238E27FC236}">
                <a16:creationId xmlns:a16="http://schemas.microsoft.com/office/drawing/2014/main" id="{A1719EAC-71C2-11E2-A9C6-081C781926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118895-C4C6-6B9D-9497-AEDC9B26058F}"/>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03426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4B3B30-4965-793D-34D7-4EA8E710F1E2}"/>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3" name="Footer Placeholder 2">
            <a:extLst>
              <a:ext uri="{FF2B5EF4-FFF2-40B4-BE49-F238E27FC236}">
                <a16:creationId xmlns:a16="http://schemas.microsoft.com/office/drawing/2014/main" id="{E45463E8-23B2-59DA-8B93-0B995B2057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73B3FF-F4C2-C4F2-E095-0EF2BF826262}"/>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3070813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98E8C-83C0-FF61-15D4-6241CB134C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C46F57-6BD1-24E0-C7D2-0C749BFACA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B77F7C-891E-D1D3-7F42-FF3F13DF7E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91AB59-DC0F-E11F-3846-BDE8613C2717}"/>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6" name="Footer Placeholder 5">
            <a:extLst>
              <a:ext uri="{FF2B5EF4-FFF2-40B4-BE49-F238E27FC236}">
                <a16:creationId xmlns:a16="http://schemas.microsoft.com/office/drawing/2014/main" id="{264D05CC-FCEB-EDC6-3721-5B9D2BD685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EFE0AE-F1F5-1074-D99C-B965724F75FE}"/>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1047762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7C922-8713-555B-FE17-93581594B9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A695E08-28A3-EF20-E62C-B48A7D47D9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84B844-53E3-6B37-2281-D198A69451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13A7D3-56B0-244A-CB45-A434607511F3}"/>
              </a:ext>
            </a:extLst>
          </p:cNvPr>
          <p:cNvSpPr>
            <a:spLocks noGrp="1"/>
          </p:cNvSpPr>
          <p:nvPr>
            <p:ph type="dt" sz="half" idx="10"/>
          </p:nvPr>
        </p:nvSpPr>
        <p:spPr/>
        <p:txBody>
          <a:bodyPr/>
          <a:lstStyle/>
          <a:p>
            <a:fld id="{354ECD2F-41F4-7E49-AE9E-611FF458EFD2}" type="datetimeFigureOut">
              <a:rPr lang="en-US" smtClean="0"/>
              <a:t>8/12/25</a:t>
            </a:fld>
            <a:endParaRPr lang="en-US"/>
          </a:p>
        </p:txBody>
      </p:sp>
      <p:sp>
        <p:nvSpPr>
          <p:cNvPr id="6" name="Footer Placeholder 5">
            <a:extLst>
              <a:ext uri="{FF2B5EF4-FFF2-40B4-BE49-F238E27FC236}">
                <a16:creationId xmlns:a16="http://schemas.microsoft.com/office/drawing/2014/main" id="{FF52D87B-3118-EA1C-46D2-B97932A61E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2DD6BB-F7A6-DAFA-80CF-B9567415A952}"/>
              </a:ext>
            </a:extLst>
          </p:cNvPr>
          <p:cNvSpPr>
            <a:spLocks noGrp="1"/>
          </p:cNvSpPr>
          <p:nvPr>
            <p:ph type="sldNum" sz="quarter" idx="12"/>
          </p:nvPr>
        </p:nvSpPr>
        <p:spPr/>
        <p:txBody>
          <a:bodyPr/>
          <a:lstStyle/>
          <a:p>
            <a:fld id="{6C773E24-F62A-4049-8A5F-C02CF1B4779F}" type="slidenum">
              <a:rPr lang="en-US" smtClean="0"/>
              <a:t>‹#›</a:t>
            </a:fld>
            <a:endParaRPr lang="en-US"/>
          </a:p>
        </p:txBody>
      </p:sp>
    </p:spTree>
    <p:extLst>
      <p:ext uri="{BB962C8B-B14F-4D97-AF65-F5344CB8AC3E}">
        <p14:creationId xmlns:p14="http://schemas.microsoft.com/office/powerpoint/2010/main" val="1233132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DBEB0F-DE83-F73C-DCC6-3BB09583E8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FC7160-FDE0-9DFB-4DE1-D2C0E4E637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29A34-6C8F-7C41-041B-153845CE28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54ECD2F-41F4-7E49-AE9E-611FF458EFD2}" type="datetimeFigureOut">
              <a:rPr lang="en-US" smtClean="0"/>
              <a:t>8/12/25</a:t>
            </a:fld>
            <a:endParaRPr lang="en-US"/>
          </a:p>
        </p:txBody>
      </p:sp>
      <p:sp>
        <p:nvSpPr>
          <p:cNvPr id="5" name="Footer Placeholder 4">
            <a:extLst>
              <a:ext uri="{FF2B5EF4-FFF2-40B4-BE49-F238E27FC236}">
                <a16:creationId xmlns:a16="http://schemas.microsoft.com/office/drawing/2014/main" id="{7C4D2E73-6C7E-D07D-9324-010361F244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CEF15B0-AC2E-26AC-C7A1-8169B1F0F6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C773E24-F62A-4049-8A5F-C02CF1B4779F}" type="slidenum">
              <a:rPr lang="en-US" smtClean="0"/>
              <a:t>‹#›</a:t>
            </a:fld>
            <a:endParaRPr lang="en-US"/>
          </a:p>
        </p:txBody>
      </p:sp>
    </p:spTree>
    <p:extLst>
      <p:ext uri="{BB962C8B-B14F-4D97-AF65-F5344CB8AC3E}">
        <p14:creationId xmlns:p14="http://schemas.microsoft.com/office/powerpoint/2010/main" val="1302557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67769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5985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9809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28152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BDB82-6291-52B2-C436-76F5D0B81D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DC3CFA-8831-659A-9D61-DEFAA163D3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6DDA3C6-CD28-E08F-331E-93308C4FDF0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B5679BAC-A1AC-F8E3-4C09-1CBFF731A0E5}"/>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0149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4045F-DD71-0A74-9E37-BF0EFCD9AC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E4DE1B-8022-00FF-0BBC-3D61EBC58D4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AB87687-38D9-D9CF-061E-AC27BAF64CF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EEA1A695-4700-1BAE-5E66-5EDAFFAADC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47657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00545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48023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9194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4300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0947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53599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DE410-3218-DE0C-4ED2-9435EF0299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0EAD80-9B1F-FD0C-0885-BD160955A47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56CA7CF-B57A-4C87-6B3E-625311E6C5D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D44680EC-222D-8F1A-AD57-62A3376BF9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28869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B8F27-27C7-7D02-0B59-90840D3E26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77C50-C403-A8BF-9691-9BE72F56E1B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280FA6D-EB83-5555-24F8-09EACE90754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B62A9430-19BA-2993-B020-608B31F46E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64665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23010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5369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0407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2328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4" name="Audio 13">
            <a:extLst>
              <a:ext uri="{FF2B5EF4-FFF2-40B4-BE49-F238E27FC236}">
                <a16:creationId xmlns:a16="http://schemas.microsoft.com/office/drawing/2014/main" id="{ADDF90E6-488C-9416-0EDF-FE2ADAD757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67150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2" name="Audio 11">
            <a:extLst>
              <a:ext uri="{FF2B5EF4-FFF2-40B4-BE49-F238E27FC236}">
                <a16:creationId xmlns:a16="http://schemas.microsoft.com/office/drawing/2014/main" id="{2107C1A9-2262-EB2B-35D9-C786F59187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93282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6" name="Audio 15">
            <a:extLst>
              <a:ext uri="{FF2B5EF4-FFF2-40B4-BE49-F238E27FC236}">
                <a16:creationId xmlns:a16="http://schemas.microsoft.com/office/drawing/2014/main" id="{8900C6C8-A27F-4892-9B5F-459ACD8B8B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3" name="Audio 12">
            <a:extLst>
              <a:ext uri="{FF2B5EF4-FFF2-40B4-BE49-F238E27FC236}">
                <a16:creationId xmlns:a16="http://schemas.microsoft.com/office/drawing/2014/main" id="{EEB68375-6BF1-B286-6C3F-144861EA42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5" name="Audio 14">
            <a:extLst>
              <a:ext uri="{FF2B5EF4-FFF2-40B4-BE49-F238E27FC236}">
                <a16:creationId xmlns:a16="http://schemas.microsoft.com/office/drawing/2014/main" id="{77345814-B2E9-45E1-49A4-18E863832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39</vt:lpstr>
      <vt:lpstr>PowerPoint Presentation</vt:lpstr>
      <vt:lpstr>11 - 2 9 </vt:lpstr>
      <vt:lpstr>11 - 2  </vt:lpstr>
      <vt:lpstr>13 - 8 5 </vt:lpstr>
      <vt:lpstr>13 - 8  </vt:lpstr>
      <vt:lpstr>18 - 9 9 </vt:lpstr>
      <vt:lpstr>18 - 9  </vt:lpstr>
      <vt:lpstr>14 - 6 8 </vt:lpstr>
      <vt:lpstr>14 - 6  </vt:lpstr>
      <vt:lpstr>13 - 8  </vt:lpstr>
      <vt:lpstr>14 - 6  </vt:lpstr>
      <vt:lpstr>18 - 9  </vt:lpstr>
      <vt:lpstr>11 - 2  </vt:lpstr>
      <vt:lpstr>18 - 9  </vt:lpstr>
      <vt:lpstr>11 - 2  </vt:lpstr>
      <vt:lpstr>14 - 6  </vt:lpstr>
      <vt:lpstr>13 - 8  </vt:lpstr>
      <vt:lpstr>14 - 6  </vt:lpstr>
      <vt:lpstr>18 - 9  </vt:lpstr>
      <vt:lpstr>13 - 8  </vt:lpstr>
      <vt:lpstr>11 - 2  </vt:lpstr>
      <vt:lpstr>13 - 8  </vt:lpstr>
      <vt:lpstr>11 - 2  </vt:lpstr>
      <vt:lpstr>18 - 9  </vt:lpstr>
      <vt:lpstr>14 - 6  </vt:lpstr>
      <vt:lpstr>11 - 2  </vt:lpstr>
      <vt:lpstr>13 - 8  </vt:lpstr>
      <vt:lpstr>14 - 6  </vt:lpstr>
      <vt:lpstr>18 - 9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2025-08-12T19:46:39Z</dcterms:created>
  <dcterms:modified xsi:type="dcterms:W3CDTF">2025-08-12T19:48:36Z</dcterms:modified>
</cp:coreProperties>
</file>