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095"/>
    <p:restoredTop sz="91429"/>
  </p:normalViewPr>
  <p:slideViewPr>
    <p:cSldViewPr snapToGrid="0">
      <p:cViewPr varScale="1">
        <p:scale>
          <a:sx n="41" d="100"/>
          <a:sy n="41" d="100"/>
        </p:scale>
        <p:origin x="102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A836B-C547-693B-D035-55D68E92D47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49CBB57-A9C2-3581-8D95-73C1F74968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573F026-63B6-6480-5930-77038DB952A5}"/>
              </a:ext>
            </a:extLst>
          </p:cNvPr>
          <p:cNvSpPr>
            <a:spLocks noGrp="1"/>
          </p:cNvSpPr>
          <p:nvPr>
            <p:ph type="dt" sz="half" idx="10"/>
          </p:nvPr>
        </p:nvSpPr>
        <p:spPr/>
        <p:txBody>
          <a:bodyPr/>
          <a:lstStyle/>
          <a:p>
            <a:fld id="{442F1B01-44DF-CB4F-A039-D96AB7352D38}" type="datetimeFigureOut">
              <a:rPr lang="en-US" smtClean="0"/>
              <a:t>8/12/25</a:t>
            </a:fld>
            <a:endParaRPr lang="en-US"/>
          </a:p>
        </p:txBody>
      </p:sp>
      <p:sp>
        <p:nvSpPr>
          <p:cNvPr id="5" name="Footer Placeholder 4">
            <a:extLst>
              <a:ext uri="{FF2B5EF4-FFF2-40B4-BE49-F238E27FC236}">
                <a16:creationId xmlns:a16="http://schemas.microsoft.com/office/drawing/2014/main" id="{F8310139-B083-6681-730F-A314B09FB2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EE736D-2F13-D0E1-5A78-89F1D4C82B31}"/>
              </a:ext>
            </a:extLst>
          </p:cNvPr>
          <p:cNvSpPr>
            <a:spLocks noGrp="1"/>
          </p:cNvSpPr>
          <p:nvPr>
            <p:ph type="sldNum" sz="quarter" idx="12"/>
          </p:nvPr>
        </p:nvSpPr>
        <p:spPr/>
        <p:txBody>
          <a:bodyPr/>
          <a:lstStyle/>
          <a:p>
            <a:fld id="{4E26015A-E4E6-6543-ABB9-FDECBFC79E0C}" type="slidenum">
              <a:rPr lang="en-US" smtClean="0"/>
              <a:t>‹#›</a:t>
            </a:fld>
            <a:endParaRPr lang="en-US"/>
          </a:p>
        </p:txBody>
      </p:sp>
    </p:spTree>
    <p:extLst>
      <p:ext uri="{BB962C8B-B14F-4D97-AF65-F5344CB8AC3E}">
        <p14:creationId xmlns:p14="http://schemas.microsoft.com/office/powerpoint/2010/main" val="232528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8F211-E35A-B9D2-0A2E-4D7E1364A1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CF6E605-7B67-9C1D-2390-BCBFFA95C7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F5D16A-6571-8362-4583-9DCCF9C844F7}"/>
              </a:ext>
            </a:extLst>
          </p:cNvPr>
          <p:cNvSpPr>
            <a:spLocks noGrp="1"/>
          </p:cNvSpPr>
          <p:nvPr>
            <p:ph type="dt" sz="half" idx="10"/>
          </p:nvPr>
        </p:nvSpPr>
        <p:spPr/>
        <p:txBody>
          <a:bodyPr/>
          <a:lstStyle/>
          <a:p>
            <a:fld id="{442F1B01-44DF-CB4F-A039-D96AB7352D38}" type="datetimeFigureOut">
              <a:rPr lang="en-US" smtClean="0"/>
              <a:t>8/12/25</a:t>
            </a:fld>
            <a:endParaRPr lang="en-US"/>
          </a:p>
        </p:txBody>
      </p:sp>
      <p:sp>
        <p:nvSpPr>
          <p:cNvPr id="5" name="Footer Placeholder 4">
            <a:extLst>
              <a:ext uri="{FF2B5EF4-FFF2-40B4-BE49-F238E27FC236}">
                <a16:creationId xmlns:a16="http://schemas.microsoft.com/office/drawing/2014/main" id="{D7F64816-7A39-4601-C4A0-B3DD048314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82A336-21B3-7701-D210-C11ADA3E2B14}"/>
              </a:ext>
            </a:extLst>
          </p:cNvPr>
          <p:cNvSpPr>
            <a:spLocks noGrp="1"/>
          </p:cNvSpPr>
          <p:nvPr>
            <p:ph type="sldNum" sz="quarter" idx="12"/>
          </p:nvPr>
        </p:nvSpPr>
        <p:spPr/>
        <p:txBody>
          <a:bodyPr/>
          <a:lstStyle/>
          <a:p>
            <a:fld id="{4E26015A-E4E6-6543-ABB9-FDECBFC79E0C}" type="slidenum">
              <a:rPr lang="en-US" smtClean="0"/>
              <a:t>‹#›</a:t>
            </a:fld>
            <a:endParaRPr lang="en-US"/>
          </a:p>
        </p:txBody>
      </p:sp>
    </p:spTree>
    <p:extLst>
      <p:ext uri="{BB962C8B-B14F-4D97-AF65-F5344CB8AC3E}">
        <p14:creationId xmlns:p14="http://schemas.microsoft.com/office/powerpoint/2010/main" val="1418604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CDC137C-ACF9-DE38-B8A4-E73B5DF7ECF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CD63318-B92B-98E9-7618-C608B686AB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E00608-3233-5E9A-342E-50203B624686}"/>
              </a:ext>
            </a:extLst>
          </p:cNvPr>
          <p:cNvSpPr>
            <a:spLocks noGrp="1"/>
          </p:cNvSpPr>
          <p:nvPr>
            <p:ph type="dt" sz="half" idx="10"/>
          </p:nvPr>
        </p:nvSpPr>
        <p:spPr/>
        <p:txBody>
          <a:bodyPr/>
          <a:lstStyle/>
          <a:p>
            <a:fld id="{442F1B01-44DF-CB4F-A039-D96AB7352D38}" type="datetimeFigureOut">
              <a:rPr lang="en-US" smtClean="0"/>
              <a:t>8/12/25</a:t>
            </a:fld>
            <a:endParaRPr lang="en-US"/>
          </a:p>
        </p:txBody>
      </p:sp>
      <p:sp>
        <p:nvSpPr>
          <p:cNvPr id="5" name="Footer Placeholder 4">
            <a:extLst>
              <a:ext uri="{FF2B5EF4-FFF2-40B4-BE49-F238E27FC236}">
                <a16:creationId xmlns:a16="http://schemas.microsoft.com/office/drawing/2014/main" id="{C468E115-46F6-7C78-77B3-217C7C9BF8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85535A-79B6-68B4-5850-7545DF933BFC}"/>
              </a:ext>
            </a:extLst>
          </p:cNvPr>
          <p:cNvSpPr>
            <a:spLocks noGrp="1"/>
          </p:cNvSpPr>
          <p:nvPr>
            <p:ph type="sldNum" sz="quarter" idx="12"/>
          </p:nvPr>
        </p:nvSpPr>
        <p:spPr/>
        <p:txBody>
          <a:bodyPr/>
          <a:lstStyle/>
          <a:p>
            <a:fld id="{4E26015A-E4E6-6543-ABB9-FDECBFC79E0C}" type="slidenum">
              <a:rPr lang="en-US" smtClean="0"/>
              <a:t>‹#›</a:t>
            </a:fld>
            <a:endParaRPr lang="en-US"/>
          </a:p>
        </p:txBody>
      </p:sp>
    </p:spTree>
    <p:extLst>
      <p:ext uri="{BB962C8B-B14F-4D97-AF65-F5344CB8AC3E}">
        <p14:creationId xmlns:p14="http://schemas.microsoft.com/office/powerpoint/2010/main" val="3146869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9D39E-7D9D-B65A-ACE5-DD44E94255E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479B92-F461-F06F-65EC-29B1743597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CE5745-C5B5-8021-037C-8B35FDF16E55}"/>
              </a:ext>
            </a:extLst>
          </p:cNvPr>
          <p:cNvSpPr>
            <a:spLocks noGrp="1"/>
          </p:cNvSpPr>
          <p:nvPr>
            <p:ph type="dt" sz="half" idx="10"/>
          </p:nvPr>
        </p:nvSpPr>
        <p:spPr/>
        <p:txBody>
          <a:bodyPr/>
          <a:lstStyle/>
          <a:p>
            <a:fld id="{442F1B01-44DF-CB4F-A039-D96AB7352D38}" type="datetimeFigureOut">
              <a:rPr lang="en-US" smtClean="0"/>
              <a:t>8/12/25</a:t>
            </a:fld>
            <a:endParaRPr lang="en-US"/>
          </a:p>
        </p:txBody>
      </p:sp>
      <p:sp>
        <p:nvSpPr>
          <p:cNvPr id="5" name="Footer Placeholder 4">
            <a:extLst>
              <a:ext uri="{FF2B5EF4-FFF2-40B4-BE49-F238E27FC236}">
                <a16:creationId xmlns:a16="http://schemas.microsoft.com/office/drawing/2014/main" id="{C63B8595-A1B7-45B4-6206-408612D778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C1477B-6B2A-F8B9-E134-E3CF955EC27D}"/>
              </a:ext>
            </a:extLst>
          </p:cNvPr>
          <p:cNvSpPr>
            <a:spLocks noGrp="1"/>
          </p:cNvSpPr>
          <p:nvPr>
            <p:ph type="sldNum" sz="quarter" idx="12"/>
          </p:nvPr>
        </p:nvSpPr>
        <p:spPr/>
        <p:txBody>
          <a:bodyPr/>
          <a:lstStyle/>
          <a:p>
            <a:fld id="{4E26015A-E4E6-6543-ABB9-FDECBFC79E0C}" type="slidenum">
              <a:rPr lang="en-US" smtClean="0"/>
              <a:t>‹#›</a:t>
            </a:fld>
            <a:endParaRPr lang="en-US"/>
          </a:p>
        </p:txBody>
      </p:sp>
    </p:spTree>
    <p:extLst>
      <p:ext uri="{BB962C8B-B14F-4D97-AF65-F5344CB8AC3E}">
        <p14:creationId xmlns:p14="http://schemas.microsoft.com/office/powerpoint/2010/main" val="3568477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E7B29-C6AF-63E5-BDA6-9FFCE456E26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9164140-A81B-C4E0-A110-C270DA5D3C3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6ECFBA-A238-98A5-DFBE-DA2220A92DA8}"/>
              </a:ext>
            </a:extLst>
          </p:cNvPr>
          <p:cNvSpPr>
            <a:spLocks noGrp="1"/>
          </p:cNvSpPr>
          <p:nvPr>
            <p:ph type="dt" sz="half" idx="10"/>
          </p:nvPr>
        </p:nvSpPr>
        <p:spPr/>
        <p:txBody>
          <a:bodyPr/>
          <a:lstStyle/>
          <a:p>
            <a:fld id="{442F1B01-44DF-CB4F-A039-D96AB7352D38}" type="datetimeFigureOut">
              <a:rPr lang="en-US" smtClean="0"/>
              <a:t>8/12/25</a:t>
            </a:fld>
            <a:endParaRPr lang="en-US"/>
          </a:p>
        </p:txBody>
      </p:sp>
      <p:sp>
        <p:nvSpPr>
          <p:cNvPr id="5" name="Footer Placeholder 4">
            <a:extLst>
              <a:ext uri="{FF2B5EF4-FFF2-40B4-BE49-F238E27FC236}">
                <a16:creationId xmlns:a16="http://schemas.microsoft.com/office/drawing/2014/main" id="{266958C7-56E6-482E-C61C-52334CFE19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E76B31-EF40-247E-D30F-F2F642565AE8}"/>
              </a:ext>
            </a:extLst>
          </p:cNvPr>
          <p:cNvSpPr>
            <a:spLocks noGrp="1"/>
          </p:cNvSpPr>
          <p:nvPr>
            <p:ph type="sldNum" sz="quarter" idx="12"/>
          </p:nvPr>
        </p:nvSpPr>
        <p:spPr/>
        <p:txBody>
          <a:bodyPr/>
          <a:lstStyle/>
          <a:p>
            <a:fld id="{4E26015A-E4E6-6543-ABB9-FDECBFC79E0C}" type="slidenum">
              <a:rPr lang="en-US" smtClean="0"/>
              <a:t>‹#›</a:t>
            </a:fld>
            <a:endParaRPr lang="en-US"/>
          </a:p>
        </p:txBody>
      </p:sp>
    </p:spTree>
    <p:extLst>
      <p:ext uri="{BB962C8B-B14F-4D97-AF65-F5344CB8AC3E}">
        <p14:creationId xmlns:p14="http://schemas.microsoft.com/office/powerpoint/2010/main" val="3349132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AEAAC-E955-0365-19EB-0926363C26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C1F21A-6E86-FCFB-3CE0-C0D6EDA0DE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49ED9C5-69A7-6D55-507F-19EA21A4ED2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F0E51A-DBCE-3037-4DF0-36B5974FD858}"/>
              </a:ext>
            </a:extLst>
          </p:cNvPr>
          <p:cNvSpPr>
            <a:spLocks noGrp="1"/>
          </p:cNvSpPr>
          <p:nvPr>
            <p:ph type="dt" sz="half" idx="10"/>
          </p:nvPr>
        </p:nvSpPr>
        <p:spPr/>
        <p:txBody>
          <a:bodyPr/>
          <a:lstStyle/>
          <a:p>
            <a:fld id="{442F1B01-44DF-CB4F-A039-D96AB7352D38}" type="datetimeFigureOut">
              <a:rPr lang="en-US" smtClean="0"/>
              <a:t>8/12/25</a:t>
            </a:fld>
            <a:endParaRPr lang="en-US"/>
          </a:p>
        </p:txBody>
      </p:sp>
      <p:sp>
        <p:nvSpPr>
          <p:cNvPr id="6" name="Footer Placeholder 5">
            <a:extLst>
              <a:ext uri="{FF2B5EF4-FFF2-40B4-BE49-F238E27FC236}">
                <a16:creationId xmlns:a16="http://schemas.microsoft.com/office/drawing/2014/main" id="{6B0CAEE1-049F-15F2-AD67-145CBA958E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37C26E-2B3A-B7C2-D00B-51CDF4502907}"/>
              </a:ext>
            </a:extLst>
          </p:cNvPr>
          <p:cNvSpPr>
            <a:spLocks noGrp="1"/>
          </p:cNvSpPr>
          <p:nvPr>
            <p:ph type="sldNum" sz="quarter" idx="12"/>
          </p:nvPr>
        </p:nvSpPr>
        <p:spPr/>
        <p:txBody>
          <a:bodyPr/>
          <a:lstStyle/>
          <a:p>
            <a:fld id="{4E26015A-E4E6-6543-ABB9-FDECBFC79E0C}" type="slidenum">
              <a:rPr lang="en-US" smtClean="0"/>
              <a:t>‹#›</a:t>
            </a:fld>
            <a:endParaRPr lang="en-US"/>
          </a:p>
        </p:txBody>
      </p:sp>
    </p:spTree>
    <p:extLst>
      <p:ext uri="{BB962C8B-B14F-4D97-AF65-F5344CB8AC3E}">
        <p14:creationId xmlns:p14="http://schemas.microsoft.com/office/powerpoint/2010/main" val="40833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06426-FB0F-39ED-857A-728B7A7BB3C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0072562-75B5-E1E3-3A9C-E613460759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E39CB36-CA44-C24D-0DC8-9E86ED83BD5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0D799B9-71F1-55B7-D009-17E8A0E065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1738BA-4ACA-A04B-CCED-0C6D01D855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DFDD62-0180-375E-E318-72B29D625393}"/>
              </a:ext>
            </a:extLst>
          </p:cNvPr>
          <p:cNvSpPr>
            <a:spLocks noGrp="1"/>
          </p:cNvSpPr>
          <p:nvPr>
            <p:ph type="dt" sz="half" idx="10"/>
          </p:nvPr>
        </p:nvSpPr>
        <p:spPr/>
        <p:txBody>
          <a:bodyPr/>
          <a:lstStyle/>
          <a:p>
            <a:fld id="{442F1B01-44DF-CB4F-A039-D96AB7352D38}" type="datetimeFigureOut">
              <a:rPr lang="en-US" smtClean="0"/>
              <a:t>8/12/25</a:t>
            </a:fld>
            <a:endParaRPr lang="en-US"/>
          </a:p>
        </p:txBody>
      </p:sp>
      <p:sp>
        <p:nvSpPr>
          <p:cNvPr id="8" name="Footer Placeholder 7">
            <a:extLst>
              <a:ext uri="{FF2B5EF4-FFF2-40B4-BE49-F238E27FC236}">
                <a16:creationId xmlns:a16="http://schemas.microsoft.com/office/drawing/2014/main" id="{D1DC9B62-1260-1222-FF9B-A9CD8267FB1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856433-A76B-7D34-E06E-9A6202E093EF}"/>
              </a:ext>
            </a:extLst>
          </p:cNvPr>
          <p:cNvSpPr>
            <a:spLocks noGrp="1"/>
          </p:cNvSpPr>
          <p:nvPr>
            <p:ph type="sldNum" sz="quarter" idx="12"/>
          </p:nvPr>
        </p:nvSpPr>
        <p:spPr/>
        <p:txBody>
          <a:bodyPr/>
          <a:lstStyle/>
          <a:p>
            <a:fld id="{4E26015A-E4E6-6543-ABB9-FDECBFC79E0C}" type="slidenum">
              <a:rPr lang="en-US" smtClean="0"/>
              <a:t>‹#›</a:t>
            </a:fld>
            <a:endParaRPr lang="en-US"/>
          </a:p>
        </p:txBody>
      </p:sp>
    </p:spTree>
    <p:extLst>
      <p:ext uri="{BB962C8B-B14F-4D97-AF65-F5344CB8AC3E}">
        <p14:creationId xmlns:p14="http://schemas.microsoft.com/office/powerpoint/2010/main" val="2856467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8EBDB-EF5A-8169-A091-344BD253D27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CD7F928-878A-2433-3B79-37312C60E0F7}"/>
              </a:ext>
            </a:extLst>
          </p:cNvPr>
          <p:cNvSpPr>
            <a:spLocks noGrp="1"/>
          </p:cNvSpPr>
          <p:nvPr>
            <p:ph type="dt" sz="half" idx="10"/>
          </p:nvPr>
        </p:nvSpPr>
        <p:spPr/>
        <p:txBody>
          <a:bodyPr/>
          <a:lstStyle/>
          <a:p>
            <a:fld id="{442F1B01-44DF-CB4F-A039-D96AB7352D38}" type="datetimeFigureOut">
              <a:rPr lang="en-US" smtClean="0"/>
              <a:t>8/12/25</a:t>
            </a:fld>
            <a:endParaRPr lang="en-US"/>
          </a:p>
        </p:txBody>
      </p:sp>
      <p:sp>
        <p:nvSpPr>
          <p:cNvPr id="4" name="Footer Placeholder 3">
            <a:extLst>
              <a:ext uri="{FF2B5EF4-FFF2-40B4-BE49-F238E27FC236}">
                <a16:creationId xmlns:a16="http://schemas.microsoft.com/office/drawing/2014/main" id="{821C62C9-0443-D1D7-1755-66F5DC701E1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241689D-2070-8068-6353-2E463861769F}"/>
              </a:ext>
            </a:extLst>
          </p:cNvPr>
          <p:cNvSpPr>
            <a:spLocks noGrp="1"/>
          </p:cNvSpPr>
          <p:nvPr>
            <p:ph type="sldNum" sz="quarter" idx="12"/>
          </p:nvPr>
        </p:nvSpPr>
        <p:spPr/>
        <p:txBody>
          <a:bodyPr/>
          <a:lstStyle/>
          <a:p>
            <a:fld id="{4E26015A-E4E6-6543-ABB9-FDECBFC79E0C}" type="slidenum">
              <a:rPr lang="en-US" smtClean="0"/>
              <a:t>‹#›</a:t>
            </a:fld>
            <a:endParaRPr lang="en-US"/>
          </a:p>
        </p:txBody>
      </p:sp>
    </p:spTree>
    <p:extLst>
      <p:ext uri="{BB962C8B-B14F-4D97-AF65-F5344CB8AC3E}">
        <p14:creationId xmlns:p14="http://schemas.microsoft.com/office/powerpoint/2010/main" val="2931515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F76871-2A4F-8382-942D-3F3EEB0B7F94}"/>
              </a:ext>
            </a:extLst>
          </p:cNvPr>
          <p:cNvSpPr>
            <a:spLocks noGrp="1"/>
          </p:cNvSpPr>
          <p:nvPr>
            <p:ph type="dt" sz="half" idx="10"/>
          </p:nvPr>
        </p:nvSpPr>
        <p:spPr/>
        <p:txBody>
          <a:bodyPr/>
          <a:lstStyle/>
          <a:p>
            <a:fld id="{442F1B01-44DF-CB4F-A039-D96AB7352D38}" type="datetimeFigureOut">
              <a:rPr lang="en-US" smtClean="0"/>
              <a:t>8/12/25</a:t>
            </a:fld>
            <a:endParaRPr lang="en-US"/>
          </a:p>
        </p:txBody>
      </p:sp>
      <p:sp>
        <p:nvSpPr>
          <p:cNvPr id="3" name="Footer Placeholder 2">
            <a:extLst>
              <a:ext uri="{FF2B5EF4-FFF2-40B4-BE49-F238E27FC236}">
                <a16:creationId xmlns:a16="http://schemas.microsoft.com/office/drawing/2014/main" id="{973AD6AB-799C-418D-C2DB-82AD62DC8BE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7D7CA6F-ABC3-DF99-683D-0EE235F7512B}"/>
              </a:ext>
            </a:extLst>
          </p:cNvPr>
          <p:cNvSpPr>
            <a:spLocks noGrp="1"/>
          </p:cNvSpPr>
          <p:nvPr>
            <p:ph type="sldNum" sz="quarter" idx="12"/>
          </p:nvPr>
        </p:nvSpPr>
        <p:spPr/>
        <p:txBody>
          <a:bodyPr/>
          <a:lstStyle/>
          <a:p>
            <a:fld id="{4E26015A-E4E6-6543-ABB9-FDECBFC79E0C}" type="slidenum">
              <a:rPr lang="en-US" smtClean="0"/>
              <a:t>‹#›</a:t>
            </a:fld>
            <a:endParaRPr lang="en-US"/>
          </a:p>
        </p:txBody>
      </p:sp>
    </p:spTree>
    <p:extLst>
      <p:ext uri="{BB962C8B-B14F-4D97-AF65-F5344CB8AC3E}">
        <p14:creationId xmlns:p14="http://schemas.microsoft.com/office/powerpoint/2010/main" val="3598861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19130-A8CD-7F0D-A807-09B72CF787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6D59485-3220-A8DD-9C36-568A4CBABD5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3448ACE-6668-BE1B-85A6-509A8E5234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7C882B-1451-B21D-53A5-A2C70F222F3D}"/>
              </a:ext>
            </a:extLst>
          </p:cNvPr>
          <p:cNvSpPr>
            <a:spLocks noGrp="1"/>
          </p:cNvSpPr>
          <p:nvPr>
            <p:ph type="dt" sz="half" idx="10"/>
          </p:nvPr>
        </p:nvSpPr>
        <p:spPr/>
        <p:txBody>
          <a:bodyPr/>
          <a:lstStyle/>
          <a:p>
            <a:fld id="{442F1B01-44DF-CB4F-A039-D96AB7352D38}" type="datetimeFigureOut">
              <a:rPr lang="en-US" smtClean="0"/>
              <a:t>8/12/25</a:t>
            </a:fld>
            <a:endParaRPr lang="en-US"/>
          </a:p>
        </p:txBody>
      </p:sp>
      <p:sp>
        <p:nvSpPr>
          <p:cNvPr id="6" name="Footer Placeholder 5">
            <a:extLst>
              <a:ext uri="{FF2B5EF4-FFF2-40B4-BE49-F238E27FC236}">
                <a16:creationId xmlns:a16="http://schemas.microsoft.com/office/drawing/2014/main" id="{64042696-7C16-3749-C43A-30079EB7FC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511885-06BB-77DA-AA64-591E4C4072B2}"/>
              </a:ext>
            </a:extLst>
          </p:cNvPr>
          <p:cNvSpPr>
            <a:spLocks noGrp="1"/>
          </p:cNvSpPr>
          <p:nvPr>
            <p:ph type="sldNum" sz="quarter" idx="12"/>
          </p:nvPr>
        </p:nvSpPr>
        <p:spPr/>
        <p:txBody>
          <a:bodyPr/>
          <a:lstStyle/>
          <a:p>
            <a:fld id="{4E26015A-E4E6-6543-ABB9-FDECBFC79E0C}" type="slidenum">
              <a:rPr lang="en-US" smtClean="0"/>
              <a:t>‹#›</a:t>
            </a:fld>
            <a:endParaRPr lang="en-US"/>
          </a:p>
        </p:txBody>
      </p:sp>
    </p:spTree>
    <p:extLst>
      <p:ext uri="{BB962C8B-B14F-4D97-AF65-F5344CB8AC3E}">
        <p14:creationId xmlns:p14="http://schemas.microsoft.com/office/powerpoint/2010/main" val="3850886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55D8B-0954-A295-6449-94CF8B10F4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69A7D1-34E3-682A-A8FD-C1AA95D955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1D3C798-0D9B-A303-7A29-3277E8B0E6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606DD4-1E2C-EFCD-D56A-AAFD38C6D877}"/>
              </a:ext>
            </a:extLst>
          </p:cNvPr>
          <p:cNvSpPr>
            <a:spLocks noGrp="1"/>
          </p:cNvSpPr>
          <p:nvPr>
            <p:ph type="dt" sz="half" idx="10"/>
          </p:nvPr>
        </p:nvSpPr>
        <p:spPr/>
        <p:txBody>
          <a:bodyPr/>
          <a:lstStyle/>
          <a:p>
            <a:fld id="{442F1B01-44DF-CB4F-A039-D96AB7352D38}" type="datetimeFigureOut">
              <a:rPr lang="en-US" smtClean="0"/>
              <a:t>8/12/25</a:t>
            </a:fld>
            <a:endParaRPr lang="en-US"/>
          </a:p>
        </p:txBody>
      </p:sp>
      <p:sp>
        <p:nvSpPr>
          <p:cNvPr id="6" name="Footer Placeholder 5">
            <a:extLst>
              <a:ext uri="{FF2B5EF4-FFF2-40B4-BE49-F238E27FC236}">
                <a16:creationId xmlns:a16="http://schemas.microsoft.com/office/drawing/2014/main" id="{240FA209-A098-7271-2C77-10E2FA2132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90076F-57AE-3194-052C-8C77EE7B08F2}"/>
              </a:ext>
            </a:extLst>
          </p:cNvPr>
          <p:cNvSpPr>
            <a:spLocks noGrp="1"/>
          </p:cNvSpPr>
          <p:nvPr>
            <p:ph type="sldNum" sz="quarter" idx="12"/>
          </p:nvPr>
        </p:nvSpPr>
        <p:spPr/>
        <p:txBody>
          <a:bodyPr/>
          <a:lstStyle/>
          <a:p>
            <a:fld id="{4E26015A-E4E6-6543-ABB9-FDECBFC79E0C}" type="slidenum">
              <a:rPr lang="en-US" smtClean="0"/>
              <a:t>‹#›</a:t>
            </a:fld>
            <a:endParaRPr lang="en-US"/>
          </a:p>
        </p:txBody>
      </p:sp>
    </p:spTree>
    <p:extLst>
      <p:ext uri="{BB962C8B-B14F-4D97-AF65-F5344CB8AC3E}">
        <p14:creationId xmlns:p14="http://schemas.microsoft.com/office/powerpoint/2010/main" val="2992411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0FAAF7-AD9D-714B-6468-9D5ECFEA71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CAFEF7-FC29-8843-B853-48845385AC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5539E5-744B-360F-F874-0652C0EAF3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42F1B01-44DF-CB4F-A039-D96AB7352D38}" type="datetimeFigureOut">
              <a:rPr lang="en-US" smtClean="0"/>
              <a:t>8/12/25</a:t>
            </a:fld>
            <a:endParaRPr lang="en-US"/>
          </a:p>
        </p:txBody>
      </p:sp>
      <p:sp>
        <p:nvSpPr>
          <p:cNvPr id="5" name="Footer Placeholder 4">
            <a:extLst>
              <a:ext uri="{FF2B5EF4-FFF2-40B4-BE49-F238E27FC236}">
                <a16:creationId xmlns:a16="http://schemas.microsoft.com/office/drawing/2014/main" id="{10D312A8-F6D5-8D78-BE0D-CBDBCC5EB1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B29632B-6CF4-8E5B-3F87-2379BBD5E5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E26015A-E4E6-6543-ABB9-FDECBFC79E0C}" type="slidenum">
              <a:rPr lang="en-US" smtClean="0"/>
              <a:t>‹#›</a:t>
            </a:fld>
            <a:endParaRPr lang="en-US"/>
          </a:p>
        </p:txBody>
      </p:sp>
    </p:spTree>
    <p:extLst>
      <p:ext uri="{BB962C8B-B14F-4D97-AF65-F5344CB8AC3E}">
        <p14:creationId xmlns:p14="http://schemas.microsoft.com/office/powerpoint/2010/main" val="3356895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11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11</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2025-08-12T18:57:51Z</dcterms:created>
  <dcterms:modified xsi:type="dcterms:W3CDTF">2025-08-12T18:58:36Z</dcterms:modified>
</cp:coreProperties>
</file>