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41350-C0D4-9F20-16A1-ED4C1DD6AAC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F865BD-ACC0-CD24-802B-C24BACB151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F616217-204C-B699-1B46-7CA87A2B19B8}"/>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5" name="Footer Placeholder 4">
            <a:extLst>
              <a:ext uri="{FF2B5EF4-FFF2-40B4-BE49-F238E27FC236}">
                <a16:creationId xmlns:a16="http://schemas.microsoft.com/office/drawing/2014/main" id="{EBDD0BB8-F73F-FE52-3F7C-4DCA69F451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ACFE0A-5062-AA47-4CFE-EEE872BEAA7E}"/>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57262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696D1-822C-E955-1651-31CE3FF34A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E7B735-9C59-7B90-4C3D-B5CC2A5E52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F1FB0A-ED55-599A-6604-CD7B1CAB7A57}"/>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5" name="Footer Placeholder 4">
            <a:extLst>
              <a:ext uri="{FF2B5EF4-FFF2-40B4-BE49-F238E27FC236}">
                <a16:creationId xmlns:a16="http://schemas.microsoft.com/office/drawing/2014/main" id="{2A6AD8FB-6C63-7B91-C9D6-103595D23E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81E0AD-599F-115B-D0E2-467789A9962E}"/>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3885556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6C00D6-0717-3194-8D55-C6EEFD095D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56A409-32CE-5CA8-2313-ED9A8C5748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B5D964-74E7-60B8-7081-3070CF32886C}"/>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5" name="Footer Placeholder 4">
            <a:extLst>
              <a:ext uri="{FF2B5EF4-FFF2-40B4-BE49-F238E27FC236}">
                <a16:creationId xmlns:a16="http://schemas.microsoft.com/office/drawing/2014/main" id="{193A1782-DEF4-91CB-3C39-F4FD2CD40F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1F756F-9A6C-4215-303C-4105E62988E3}"/>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546806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618E5-2A97-E4FD-5F46-15DA940006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04D56F-EA3C-BD0B-DA86-9307520B6D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E63C0B-2FCE-FC48-1D2C-49B7F01202DC}"/>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5" name="Footer Placeholder 4">
            <a:extLst>
              <a:ext uri="{FF2B5EF4-FFF2-40B4-BE49-F238E27FC236}">
                <a16:creationId xmlns:a16="http://schemas.microsoft.com/office/drawing/2014/main" id="{789C4036-69E9-ACE0-910A-EF570A434B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A3B6D-E8BA-28D7-BA73-FAC6F6E8BEAF}"/>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3562113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DB556-8E73-812F-EBFB-98C57F2024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3DEAF0-80CA-4393-2E4D-7841B733413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3BAD14-F10F-A6AE-0E75-3EDCBE1E8895}"/>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5" name="Footer Placeholder 4">
            <a:extLst>
              <a:ext uri="{FF2B5EF4-FFF2-40B4-BE49-F238E27FC236}">
                <a16:creationId xmlns:a16="http://schemas.microsoft.com/office/drawing/2014/main" id="{4527206A-ABAB-23A2-3EFF-5F82BE741C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A6E7D8-C4C9-1786-2F49-9AC78D3140F9}"/>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2455726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59BA3-25D2-2BC7-7F88-871C0698D5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D5B31B-3FC3-8FF3-71F6-4BEC4C5722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B0856E6-CDEA-E493-E306-C75FD53EFC4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6286FB-1A4C-4B01-8752-DB3260CC1AB4}"/>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6" name="Footer Placeholder 5">
            <a:extLst>
              <a:ext uri="{FF2B5EF4-FFF2-40B4-BE49-F238E27FC236}">
                <a16:creationId xmlns:a16="http://schemas.microsoft.com/office/drawing/2014/main" id="{62E1E90C-EF95-2792-068D-359935F4AA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F5E192-BC06-16E0-DB3C-FF9ECC3EF13D}"/>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1894267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EE603-E524-9B2A-D1E8-32F930BB06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DECBF6-6BB7-0302-8D18-0C51C9AB25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A6B6AE-57EA-888D-DF03-2A00AFBCD5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5114D8-D853-D57A-097B-4C90299273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C4AA10-4F2A-881C-C88D-2F5CCDECD2C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2D39E2-F3DC-913F-9894-0B3FAE3E9C51}"/>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8" name="Footer Placeholder 7">
            <a:extLst>
              <a:ext uri="{FF2B5EF4-FFF2-40B4-BE49-F238E27FC236}">
                <a16:creationId xmlns:a16="http://schemas.microsoft.com/office/drawing/2014/main" id="{9C23D7A3-37B4-1738-69E2-F1C1649A7B7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0002DC-4B12-1393-230D-E67EEEE34457}"/>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2871201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38F0E-28F6-29FD-7204-8B10965999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86D09B-4B61-EE5C-0528-5DFE6DA29012}"/>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4" name="Footer Placeholder 3">
            <a:extLst>
              <a:ext uri="{FF2B5EF4-FFF2-40B4-BE49-F238E27FC236}">
                <a16:creationId xmlns:a16="http://schemas.microsoft.com/office/drawing/2014/main" id="{8E7F968A-B451-9325-EB26-219E8C1A38C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D705EA8-3D9A-4668-69D3-B0F84FCD04DA}"/>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3304859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2888C0-ACA8-06D2-7710-79A66D8643BA}"/>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3" name="Footer Placeholder 2">
            <a:extLst>
              <a:ext uri="{FF2B5EF4-FFF2-40B4-BE49-F238E27FC236}">
                <a16:creationId xmlns:a16="http://schemas.microsoft.com/office/drawing/2014/main" id="{FDCAD9AC-0812-B351-015B-469BD2C726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FA4E19-59E0-EA54-E95D-F977CACC2053}"/>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4082319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71E90-6D0A-9584-3E0C-1A0F6BC804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C48272-0260-0CFF-FEC1-1F94506F3C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D8E896F-08C1-0ABF-6FD2-787AF13ABC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92873A-81C3-A349-068B-71267DDAA9EE}"/>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6" name="Footer Placeholder 5">
            <a:extLst>
              <a:ext uri="{FF2B5EF4-FFF2-40B4-BE49-F238E27FC236}">
                <a16:creationId xmlns:a16="http://schemas.microsoft.com/office/drawing/2014/main" id="{D414440D-D922-9038-0BCE-886DAFAC07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E619A8-4391-6822-82C2-1059C85118FA}"/>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456694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E5C3D-660A-71CA-8036-4FACCB4856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B9C99C-4A5D-0F00-3266-B34CCF135A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E26EB9-3676-AFEB-1DA2-8724994CB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01A81F-030D-301F-DCB8-4A2DF24B5003}"/>
              </a:ext>
            </a:extLst>
          </p:cNvPr>
          <p:cNvSpPr>
            <a:spLocks noGrp="1"/>
          </p:cNvSpPr>
          <p:nvPr>
            <p:ph type="dt" sz="half" idx="10"/>
          </p:nvPr>
        </p:nvSpPr>
        <p:spPr/>
        <p:txBody>
          <a:bodyPr/>
          <a:lstStyle/>
          <a:p>
            <a:fld id="{CF6DD43B-0CA1-D14C-94B5-49529C56FB66}" type="datetimeFigureOut">
              <a:rPr lang="en-US" smtClean="0"/>
              <a:t>8/12/25</a:t>
            </a:fld>
            <a:endParaRPr lang="en-US"/>
          </a:p>
        </p:txBody>
      </p:sp>
      <p:sp>
        <p:nvSpPr>
          <p:cNvPr id="6" name="Footer Placeholder 5">
            <a:extLst>
              <a:ext uri="{FF2B5EF4-FFF2-40B4-BE49-F238E27FC236}">
                <a16:creationId xmlns:a16="http://schemas.microsoft.com/office/drawing/2014/main" id="{A7A57189-A338-5A11-1D7F-F4DA5A8F61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69504C-D283-66CA-525B-AC2B8CE4C175}"/>
              </a:ext>
            </a:extLst>
          </p:cNvPr>
          <p:cNvSpPr>
            <a:spLocks noGrp="1"/>
          </p:cNvSpPr>
          <p:nvPr>
            <p:ph type="sldNum" sz="quarter" idx="12"/>
          </p:nvPr>
        </p:nvSpPr>
        <p:spPr/>
        <p:txBody>
          <a:bodyPr/>
          <a:lstStyle/>
          <a:p>
            <a:fld id="{19C8761B-0DFF-D54F-8B60-F7921BEF6F20}" type="slidenum">
              <a:rPr lang="en-US" smtClean="0"/>
              <a:t>‹#›</a:t>
            </a:fld>
            <a:endParaRPr lang="en-US"/>
          </a:p>
        </p:txBody>
      </p:sp>
    </p:spTree>
    <p:extLst>
      <p:ext uri="{BB962C8B-B14F-4D97-AF65-F5344CB8AC3E}">
        <p14:creationId xmlns:p14="http://schemas.microsoft.com/office/powerpoint/2010/main" val="3120216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8BF214-DA7C-CD98-A08D-C54593145E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D31D0A-940A-3D28-D2B6-7772E2A44A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2AE89E-0E60-64FA-3ABB-03C80FD8F8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6DD43B-0CA1-D14C-94B5-49529C56FB66}" type="datetimeFigureOut">
              <a:rPr lang="en-US" smtClean="0"/>
              <a:t>8/12/25</a:t>
            </a:fld>
            <a:endParaRPr lang="en-US"/>
          </a:p>
        </p:txBody>
      </p:sp>
      <p:sp>
        <p:nvSpPr>
          <p:cNvPr id="5" name="Footer Placeholder 4">
            <a:extLst>
              <a:ext uri="{FF2B5EF4-FFF2-40B4-BE49-F238E27FC236}">
                <a16:creationId xmlns:a16="http://schemas.microsoft.com/office/drawing/2014/main" id="{6B495ECD-BE0C-C8FB-8497-2D401FA8AC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5419BE8-5332-D3BE-F6C8-51C8B88115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C8761B-0DFF-D54F-8B60-F7921BEF6F20}" type="slidenum">
              <a:rPr lang="en-US" smtClean="0"/>
              <a:t>‹#›</a:t>
            </a:fld>
            <a:endParaRPr lang="en-US"/>
          </a:p>
        </p:txBody>
      </p:sp>
    </p:spTree>
    <p:extLst>
      <p:ext uri="{BB962C8B-B14F-4D97-AF65-F5344CB8AC3E}">
        <p14:creationId xmlns:p14="http://schemas.microsoft.com/office/powerpoint/2010/main" val="921487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30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30</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2025-08-12T19:28:36Z</dcterms:created>
  <dcterms:modified xsi:type="dcterms:W3CDTF">2025-08-12T19:29:07Z</dcterms:modified>
</cp:coreProperties>
</file>