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065"/>
    <p:restoredTop sz="91718"/>
  </p:normalViewPr>
  <p:slideViewPr>
    <p:cSldViewPr snapToGrid="0">
      <p:cViewPr varScale="1">
        <p:scale>
          <a:sx n="43" d="100"/>
          <a:sy n="43" d="100"/>
        </p:scale>
        <p:origin x="9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4268F-1415-B620-C875-9584D8629C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BCAA63-F7D8-BF1C-8B42-C5839A8384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2A24576-F76D-19F8-3052-CDE400D1F1F3}"/>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D2896E04-3EC1-B37D-D719-DBD34C0CA0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F7662C-A230-263F-C489-ECB5F574D22C}"/>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1996069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EB15-5B6B-4641-38FE-E1E862FC4F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164D8C-FB4D-260C-CF43-79E98A5A72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B6EB6D-65C7-7E89-7DF6-CEF208A85481}"/>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DC31534A-B76D-D083-41C1-058270C2DB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D322D0-4C52-07F2-84E9-0D36E187EF0B}"/>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213243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85F25C-8B74-ABA9-527F-EC8270474D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77FD04-3553-FB4E-02F8-F638BDF8D1D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AAB957-CDD3-195F-DB43-52C29EBB9FDF}"/>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10CCFF2C-7945-51C2-A4F5-51CA434DE3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F32DE4-E155-E1B6-9B17-21FCF64D07C5}"/>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1797643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79433-8948-D8CB-F77C-8F37D2D6F8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1CD24C-4C76-1928-5CD6-8071884C1E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B76A27-7A2C-238E-438D-FB13344D89B3}"/>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205FD351-7BF3-6713-D65C-AE032AABAB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6C7E3-82DD-AE11-C917-600011C38EAF}"/>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4258951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45350-085D-B49B-A27C-3591955D17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1F5FFF-911C-D6D9-24F5-A17C938D6E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0908EF-1888-2E8F-E985-87AAD8F8044C}"/>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E650B36D-2CDD-1814-F8DD-BF4E0F99E7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5CBE84-92BF-3963-8042-4A965C6ECFF4}"/>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2358153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35A48-17EE-194A-5BBA-1F730E1A8D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D98E8B-F828-54B6-939B-76CCDDC41D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37403D-76AE-C25A-587C-EB60FBBB96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6D7262-95E4-0B87-2FFD-D83F0991D9FD}"/>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6" name="Footer Placeholder 5">
            <a:extLst>
              <a:ext uri="{FF2B5EF4-FFF2-40B4-BE49-F238E27FC236}">
                <a16:creationId xmlns:a16="http://schemas.microsoft.com/office/drawing/2014/main" id="{E94F042C-1F5D-4AE5-BBF5-512DCE8258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7A3EF8-B716-30BE-EE2D-A5F7F03CA304}"/>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2563518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32A12-E371-84C8-3440-9DF5FE7A45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F3D1F0-F60A-2024-D848-DCD14838C3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DB8C571-CCC1-D1CB-7C2F-85FEC13031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E2EBF7-44DB-9D27-3EEA-86658A5984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EB49AB-5544-B8DA-123B-8B25CF3C0E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A2304D-A6D3-BB7F-FBF7-3EF7A3986725}"/>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8" name="Footer Placeholder 7">
            <a:extLst>
              <a:ext uri="{FF2B5EF4-FFF2-40B4-BE49-F238E27FC236}">
                <a16:creationId xmlns:a16="http://schemas.microsoft.com/office/drawing/2014/main" id="{A169F118-6736-5E8B-845A-99FE8A9745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FD4553-9D8A-4BF6-7BAC-89B44BAEF5FC}"/>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3945412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12F10-AE48-CBAF-6219-11804A6A79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EBB40C-5F31-C89A-0C1E-32406E5244E1}"/>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4" name="Footer Placeholder 3">
            <a:extLst>
              <a:ext uri="{FF2B5EF4-FFF2-40B4-BE49-F238E27FC236}">
                <a16:creationId xmlns:a16="http://schemas.microsoft.com/office/drawing/2014/main" id="{9E589D25-A455-8044-D33C-D96253C258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4B88A5-01A4-1E82-71CD-A567FA017D8C}"/>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119756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937082-6F62-99DD-FA81-B7BC6D858081}"/>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3" name="Footer Placeholder 2">
            <a:extLst>
              <a:ext uri="{FF2B5EF4-FFF2-40B4-BE49-F238E27FC236}">
                <a16:creationId xmlns:a16="http://schemas.microsoft.com/office/drawing/2014/main" id="{B226793B-6DDB-2F85-0349-E91070DE49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465546-A7B8-AB2B-559D-B0B1CA53AB0A}"/>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3907172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AC205-F243-3EEB-35F8-1207A731E6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F96F7A-E457-A825-854A-7F808692AF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CE39ED-EAD9-6C4E-E515-AF8A53BBCE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6CBAE6-7AB0-874F-66A0-DF9B5E481494}"/>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6" name="Footer Placeholder 5">
            <a:extLst>
              <a:ext uri="{FF2B5EF4-FFF2-40B4-BE49-F238E27FC236}">
                <a16:creationId xmlns:a16="http://schemas.microsoft.com/office/drawing/2014/main" id="{2924F6AA-63CF-F1A2-3CCC-F6449AECFA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35EF95-9C9B-BD68-FCFB-7CB71948B6AD}"/>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1540237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4FC62-327F-F15A-66DB-B9FC76815A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7ECC755-66D1-2B35-1D17-643F44007E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6D2472-041A-6116-117C-181C72A464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019AC4-E912-AEA8-C8F2-5AB352BCD4BA}"/>
              </a:ext>
            </a:extLst>
          </p:cNvPr>
          <p:cNvSpPr>
            <a:spLocks noGrp="1"/>
          </p:cNvSpPr>
          <p:nvPr>
            <p:ph type="dt" sz="half" idx="10"/>
          </p:nvPr>
        </p:nvSpPr>
        <p:spPr/>
        <p:txBody>
          <a:bodyPr/>
          <a:lstStyle/>
          <a:p>
            <a:fld id="{07342383-B98A-B448-85BA-7A247C7FD04F}" type="datetimeFigureOut">
              <a:rPr lang="en-US" smtClean="0"/>
              <a:t>8/12/25</a:t>
            </a:fld>
            <a:endParaRPr lang="en-US"/>
          </a:p>
        </p:txBody>
      </p:sp>
      <p:sp>
        <p:nvSpPr>
          <p:cNvPr id="6" name="Footer Placeholder 5">
            <a:extLst>
              <a:ext uri="{FF2B5EF4-FFF2-40B4-BE49-F238E27FC236}">
                <a16:creationId xmlns:a16="http://schemas.microsoft.com/office/drawing/2014/main" id="{4B144892-715F-9327-D4FD-5D46C87B61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FDE54E-6F1F-4449-F2CB-E20A4D222F6F}"/>
              </a:ext>
            </a:extLst>
          </p:cNvPr>
          <p:cNvSpPr>
            <a:spLocks noGrp="1"/>
          </p:cNvSpPr>
          <p:nvPr>
            <p:ph type="sldNum" sz="quarter" idx="12"/>
          </p:nvPr>
        </p:nvSpPr>
        <p:spPr/>
        <p:txBody>
          <a:bodyPr/>
          <a:lstStyle/>
          <a:p>
            <a:fld id="{1BCFF823-97A3-1640-8515-D245AD7B2EC8}" type="slidenum">
              <a:rPr lang="en-US" smtClean="0"/>
              <a:t>‹#›</a:t>
            </a:fld>
            <a:endParaRPr lang="en-US"/>
          </a:p>
        </p:txBody>
      </p:sp>
    </p:spTree>
    <p:extLst>
      <p:ext uri="{BB962C8B-B14F-4D97-AF65-F5344CB8AC3E}">
        <p14:creationId xmlns:p14="http://schemas.microsoft.com/office/powerpoint/2010/main" val="3672725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E81F6A-28FE-165E-CDF8-57FC94AAAA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AD7B4C5-7227-B981-8F53-19EE2EAAC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F03045-ED5E-3903-6761-BDBBB1C655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7342383-B98A-B448-85BA-7A247C7FD04F}" type="datetimeFigureOut">
              <a:rPr lang="en-US" smtClean="0"/>
              <a:t>8/12/25</a:t>
            </a:fld>
            <a:endParaRPr lang="en-US"/>
          </a:p>
        </p:txBody>
      </p:sp>
      <p:sp>
        <p:nvSpPr>
          <p:cNvPr id="5" name="Footer Placeholder 4">
            <a:extLst>
              <a:ext uri="{FF2B5EF4-FFF2-40B4-BE49-F238E27FC236}">
                <a16:creationId xmlns:a16="http://schemas.microsoft.com/office/drawing/2014/main" id="{19CB1A59-8C6C-938F-DC40-304260437B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FFFE75-6D22-6E49-2005-D4408A71AF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BCFF823-97A3-1640-8515-D245AD7B2EC8}" type="slidenum">
              <a:rPr lang="en-US" smtClean="0"/>
              <a:t>‹#›</a:t>
            </a:fld>
            <a:endParaRPr lang="en-US"/>
          </a:p>
        </p:txBody>
      </p:sp>
    </p:spTree>
    <p:extLst>
      <p:ext uri="{BB962C8B-B14F-4D97-AF65-F5344CB8AC3E}">
        <p14:creationId xmlns:p14="http://schemas.microsoft.com/office/powerpoint/2010/main" val="1375837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4131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465244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9760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3E33B8F-7F57-2244-EEC7-FB75687862F8}"/>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62900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F9807-D7EF-BA1C-E2C0-D30F95EEB9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C9F2F4-5C71-6B8C-F442-807A4A8818E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3A44DB1-A01F-9C05-4B0D-8AB7F35BD2B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0B4F8E1B-D2CA-D03C-F261-37D76A2CC908}"/>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97324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C6B22-D7A1-98CE-774C-CF91FD36F3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1A0F33-C0B1-8E01-A643-EA1B941598B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109718E-EBA2-C3B8-3113-12958EBB8DB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AEC9DE84-44B0-6B20-065E-850B73986806}"/>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40154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4064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12717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907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49178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1680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3E33B8F-7F57-2244-EEC7-FB75687862F8}"/>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8608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05093-656A-F395-B605-99E85CD954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093C63-B94E-21DC-354E-C2A5C0F8271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4521D52-FC86-BD6A-9CD6-A06650D8C39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40BBB36D-C4FA-2292-9FA9-246F4C6F64B3}"/>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5216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3DCD0-14CF-54B5-5BEE-1DABC4160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A8942F-24AE-0BDA-4427-98BC84DEB98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C9EC965-2A2E-D77C-4EE9-94C95AF42C4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844D2CE5-150D-67F1-C608-A3D0AEE32E96}"/>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82418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82035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29950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3E33B8F-7F57-2244-EEC7-FB75687862F8}"/>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67008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94780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23693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009092F2-7BF9-108C-5F2A-3D858C24AF59}"/>
              </a:ext>
            </a:extLst>
          </p:cNvPr>
          <p:cNvPicPr>
            <a:picLocks noChangeAspect="1"/>
          </p:cNvPicPr>
          <p:nvPr>
            <a:audioFile r:link="rId1"/>
            <p:extLst>
              <p:ext uri="{DAA4B4D4-6D71-4841-9C94-3DE7FCFB9230}">
                <p14:media xmlns:p14="http://schemas.microsoft.com/office/powerpoint/2010/main" r:embed="rId2">
                  <p14:trim end="110.083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69135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3E33B8F-7F57-2244-EEC7-FB75687862F8}"/>
              </a:ext>
            </a:extLst>
          </p:cNvPr>
          <p:cNvPicPr>
            <a:picLocks noChangeAspect="1"/>
          </p:cNvPicPr>
          <p:nvPr>
            <a:audioFile r:link="rId1"/>
            <p:extLst>
              <p:ext uri="{DAA4B4D4-6D71-4841-9C94-3DE7FCFB9230}">
                <p14:media xmlns:p14="http://schemas.microsoft.com/office/powerpoint/2010/main" r:embed="rId2">
                  <p14:trim end="37.83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94F12426-2CB1-4A5A-F079-FBEA5F51BD0D}"/>
              </a:ext>
            </a:extLst>
          </p:cNvPr>
          <p:cNvPicPr>
            <a:picLocks noChangeAspect="1"/>
          </p:cNvPicPr>
          <p:nvPr>
            <a:audioFile r:link="rId1"/>
            <p:extLst>
              <p:ext uri="{DAA4B4D4-6D71-4841-9C94-3DE7FCFB9230}">
                <p14:media xmlns:p14="http://schemas.microsoft.com/office/powerpoint/2010/main" r:embed="rId2">
                  <p14:trim end="65.04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A8AA330-5FFC-635C-0A30-971D9292B942}"/>
              </a:ext>
            </a:extLst>
          </p:cNvPr>
          <p:cNvPicPr>
            <a:picLocks noChangeAspect="1"/>
          </p:cNvPicPr>
          <p:nvPr>
            <a:audioFile r:link="rId1"/>
            <p:extLst>
              <p:ext uri="{DAA4B4D4-6D71-4841-9C94-3DE7FCFB9230}">
                <p14:media xmlns:p14="http://schemas.microsoft.com/office/powerpoint/2010/main" r:embed="rId2">
                  <p14:trim end="71.44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944511E-4B0D-7FED-1848-DF5DD4634EA8}"/>
              </a:ext>
            </a:extLst>
          </p:cNvPr>
          <p:cNvPicPr>
            <a:picLocks noChangeAspect="1"/>
          </p:cNvPicPr>
          <p:nvPr>
            <a:audioFile r:link="rId1"/>
            <p:extLst>
              <p:ext uri="{DAA4B4D4-6D71-4841-9C94-3DE7FCFB9230}">
                <p14:media xmlns:p14="http://schemas.microsoft.com/office/powerpoint/2010/main" r:embed="rId2">
                  <p14:trim end="55.615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6" name="Audio 15">
            <a:extLst>
              <a:ext uri="{FF2B5EF4-FFF2-40B4-BE49-F238E27FC236}">
                <a16:creationId xmlns:a16="http://schemas.microsoft.com/office/drawing/2014/main" id="{D1FD5062-FDD0-825E-839A-455401B622CD}"/>
              </a:ext>
            </a:extLst>
          </p:cNvPr>
          <p:cNvPicPr>
            <a:picLocks noChangeAspect="1"/>
          </p:cNvPicPr>
          <p:nvPr>
            <a:audioFile r:link="rId1"/>
            <p:extLst>
              <p:ext uri="{DAA4B4D4-6D71-4841-9C94-3DE7FCFB9230}">
                <p14:media xmlns:p14="http://schemas.microsoft.com/office/powerpoint/2010/main" r:embed="rId2">
                  <p14:trim end="97.40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29" name="Audio 28">
            <a:extLst>
              <a:ext uri="{FF2B5EF4-FFF2-40B4-BE49-F238E27FC236}">
                <a16:creationId xmlns:a16="http://schemas.microsoft.com/office/drawing/2014/main" id="{C2604D86-877A-268A-264D-3A25B3FB14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vt:lpstr>
      <vt:lpstr>PowerPoint Presentation</vt:lpstr>
      <vt:lpstr>17 - 8 9 </vt:lpstr>
      <vt:lpstr>17 - 8  </vt:lpstr>
      <vt:lpstr>7 - 2 5 </vt:lpstr>
      <vt:lpstr>7 - 2  </vt:lpstr>
      <vt:lpstr>15 - 6 9 </vt:lpstr>
      <vt:lpstr>15 - 6  </vt:lpstr>
      <vt:lpstr>10 - 8 2 </vt:lpstr>
      <vt:lpstr>10 - 8  </vt:lpstr>
      <vt:lpstr>7 - 2  </vt:lpstr>
      <vt:lpstr>10 - 8  </vt:lpstr>
      <vt:lpstr>15 - 6  </vt:lpstr>
      <vt:lpstr>17 - 8  </vt:lpstr>
      <vt:lpstr>15 - 6  </vt:lpstr>
      <vt:lpstr>17 - 8  </vt:lpstr>
      <vt:lpstr>10 - 8  </vt:lpstr>
      <vt:lpstr>7 - 2  </vt:lpstr>
      <vt:lpstr>10 - 8  </vt:lpstr>
      <vt:lpstr>15 - 6  </vt:lpstr>
      <vt:lpstr>7 - 2  </vt:lpstr>
      <vt:lpstr>17 - 8  </vt:lpstr>
      <vt:lpstr>7 - 2  </vt:lpstr>
      <vt:lpstr>17 - 8  </vt:lpstr>
      <vt:lpstr>15 - 6  </vt:lpstr>
      <vt:lpstr>10 - 8  </vt:lpstr>
      <vt:lpstr>17 - 8  </vt:lpstr>
      <vt:lpstr>7 - 2  </vt:lpstr>
      <vt:lpstr>10 - 8  </vt:lpstr>
      <vt:lpstr>15 - 6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2025-08-12T18:23:20Z</dcterms:created>
  <dcterms:modified xsi:type="dcterms:W3CDTF">2025-08-12T18:25:22Z</dcterms:modified>
</cp:coreProperties>
</file>