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7" r:id="rId2"/>
    <p:sldId id="307" r:id="rId3"/>
    <p:sldId id="311" r:id="rId4"/>
    <p:sldId id="312" r:id="rId5"/>
    <p:sldId id="313" r:id="rId6"/>
    <p:sldId id="314" r:id="rId7"/>
    <p:sldId id="315" r:id="rId8"/>
    <p:sldId id="316" r:id="rId9"/>
    <p:sldId id="317" r:id="rId10"/>
    <p:sldId id="318" r:id="rId11"/>
    <p:sldId id="347" r:id="rId12"/>
    <p:sldId id="348" r:id="rId13"/>
    <p:sldId id="349" r:id="rId14"/>
    <p:sldId id="350" r:id="rId15"/>
    <p:sldId id="351" r:id="rId16"/>
    <p:sldId id="352" r:id="rId17"/>
    <p:sldId id="353" r:id="rId18"/>
    <p:sldId id="354" r:id="rId19"/>
    <p:sldId id="355" r:id="rId20"/>
    <p:sldId id="356" r:id="rId21"/>
    <p:sldId id="357" r:id="rId22"/>
    <p:sldId id="358" r:id="rId23"/>
    <p:sldId id="359" r:id="rId24"/>
    <p:sldId id="360" r:id="rId25"/>
    <p:sldId id="361" r:id="rId26"/>
    <p:sldId id="362" r:id="rId27"/>
    <p:sldId id="363" r:id="rId28"/>
    <p:sldId id="364" r:id="rId29"/>
    <p:sldId id="365" r:id="rId30"/>
    <p:sldId id="366" r:id="rId31"/>
    <p:sldId id="346"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1400"/>
    <p:restoredTop sz="91429"/>
  </p:normalViewPr>
  <p:slideViewPr>
    <p:cSldViewPr snapToGrid="0">
      <p:cViewPr varScale="1">
        <p:scale>
          <a:sx n="41" d="100"/>
          <a:sy n="41" d="100"/>
        </p:scale>
        <p:origin x="656"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F220E2-1871-ABCD-449A-B7818D7A0A4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AEE50FB-68E7-7C32-6542-FED03AC4D2F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9778B4B5-4FE1-FE85-7CD3-F3337F4BDF46}"/>
              </a:ext>
            </a:extLst>
          </p:cNvPr>
          <p:cNvSpPr>
            <a:spLocks noGrp="1"/>
          </p:cNvSpPr>
          <p:nvPr>
            <p:ph type="dt" sz="half" idx="10"/>
          </p:nvPr>
        </p:nvSpPr>
        <p:spPr/>
        <p:txBody>
          <a:bodyPr/>
          <a:lstStyle/>
          <a:p>
            <a:fld id="{0DA3F35B-DA33-BC45-8D79-F8E289D60EA0}" type="datetimeFigureOut">
              <a:rPr lang="en-US" smtClean="0"/>
              <a:t>8/12/25</a:t>
            </a:fld>
            <a:endParaRPr lang="en-US"/>
          </a:p>
        </p:txBody>
      </p:sp>
      <p:sp>
        <p:nvSpPr>
          <p:cNvPr id="5" name="Footer Placeholder 4">
            <a:extLst>
              <a:ext uri="{FF2B5EF4-FFF2-40B4-BE49-F238E27FC236}">
                <a16:creationId xmlns:a16="http://schemas.microsoft.com/office/drawing/2014/main" id="{41EEED0E-8A41-A4A0-684E-C353C708C50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6FDF7D2-0FB5-34D5-A8E3-2385434BF81F}"/>
              </a:ext>
            </a:extLst>
          </p:cNvPr>
          <p:cNvSpPr>
            <a:spLocks noGrp="1"/>
          </p:cNvSpPr>
          <p:nvPr>
            <p:ph type="sldNum" sz="quarter" idx="12"/>
          </p:nvPr>
        </p:nvSpPr>
        <p:spPr/>
        <p:txBody>
          <a:bodyPr/>
          <a:lstStyle/>
          <a:p>
            <a:fld id="{C871A758-1A36-DA4A-A76D-161D6D40114A}" type="slidenum">
              <a:rPr lang="en-US" smtClean="0"/>
              <a:t>‹#›</a:t>
            </a:fld>
            <a:endParaRPr lang="en-US"/>
          </a:p>
        </p:txBody>
      </p:sp>
    </p:spTree>
    <p:extLst>
      <p:ext uri="{BB962C8B-B14F-4D97-AF65-F5344CB8AC3E}">
        <p14:creationId xmlns:p14="http://schemas.microsoft.com/office/powerpoint/2010/main" val="25337252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07816C-6537-DFF5-B1F2-85B7E9A8DCF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9641722-FC36-984E-57CE-8D8AFD788A0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7FE1451-5EB3-C290-EA4D-B2FF0AC8594C}"/>
              </a:ext>
            </a:extLst>
          </p:cNvPr>
          <p:cNvSpPr>
            <a:spLocks noGrp="1"/>
          </p:cNvSpPr>
          <p:nvPr>
            <p:ph type="dt" sz="half" idx="10"/>
          </p:nvPr>
        </p:nvSpPr>
        <p:spPr/>
        <p:txBody>
          <a:bodyPr/>
          <a:lstStyle/>
          <a:p>
            <a:fld id="{0DA3F35B-DA33-BC45-8D79-F8E289D60EA0}" type="datetimeFigureOut">
              <a:rPr lang="en-US" smtClean="0"/>
              <a:t>8/12/25</a:t>
            </a:fld>
            <a:endParaRPr lang="en-US"/>
          </a:p>
        </p:txBody>
      </p:sp>
      <p:sp>
        <p:nvSpPr>
          <p:cNvPr id="5" name="Footer Placeholder 4">
            <a:extLst>
              <a:ext uri="{FF2B5EF4-FFF2-40B4-BE49-F238E27FC236}">
                <a16:creationId xmlns:a16="http://schemas.microsoft.com/office/drawing/2014/main" id="{F41A3FF7-45B4-0DC5-D409-2EB79CD7323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52FB764-548F-622E-0344-82260B1CB8FA}"/>
              </a:ext>
            </a:extLst>
          </p:cNvPr>
          <p:cNvSpPr>
            <a:spLocks noGrp="1"/>
          </p:cNvSpPr>
          <p:nvPr>
            <p:ph type="sldNum" sz="quarter" idx="12"/>
          </p:nvPr>
        </p:nvSpPr>
        <p:spPr/>
        <p:txBody>
          <a:bodyPr/>
          <a:lstStyle/>
          <a:p>
            <a:fld id="{C871A758-1A36-DA4A-A76D-161D6D40114A}" type="slidenum">
              <a:rPr lang="en-US" smtClean="0"/>
              <a:t>‹#›</a:t>
            </a:fld>
            <a:endParaRPr lang="en-US"/>
          </a:p>
        </p:txBody>
      </p:sp>
    </p:spTree>
    <p:extLst>
      <p:ext uri="{BB962C8B-B14F-4D97-AF65-F5344CB8AC3E}">
        <p14:creationId xmlns:p14="http://schemas.microsoft.com/office/powerpoint/2010/main" val="21025906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001196D-5F41-E5BD-0B3F-8904AC5FDA9F}"/>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BF1D69F-3C14-820C-7322-DDF4ADB9831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020AD30-61CC-5D8D-8D78-8D85E1794F4E}"/>
              </a:ext>
            </a:extLst>
          </p:cNvPr>
          <p:cNvSpPr>
            <a:spLocks noGrp="1"/>
          </p:cNvSpPr>
          <p:nvPr>
            <p:ph type="dt" sz="half" idx="10"/>
          </p:nvPr>
        </p:nvSpPr>
        <p:spPr/>
        <p:txBody>
          <a:bodyPr/>
          <a:lstStyle/>
          <a:p>
            <a:fld id="{0DA3F35B-DA33-BC45-8D79-F8E289D60EA0}" type="datetimeFigureOut">
              <a:rPr lang="en-US" smtClean="0"/>
              <a:t>8/12/25</a:t>
            </a:fld>
            <a:endParaRPr lang="en-US"/>
          </a:p>
        </p:txBody>
      </p:sp>
      <p:sp>
        <p:nvSpPr>
          <p:cNvPr id="5" name="Footer Placeholder 4">
            <a:extLst>
              <a:ext uri="{FF2B5EF4-FFF2-40B4-BE49-F238E27FC236}">
                <a16:creationId xmlns:a16="http://schemas.microsoft.com/office/drawing/2014/main" id="{38E04075-FA86-006F-FF15-ECA54F19256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0B76916-D893-3C44-3774-8CFD05DCE542}"/>
              </a:ext>
            </a:extLst>
          </p:cNvPr>
          <p:cNvSpPr>
            <a:spLocks noGrp="1"/>
          </p:cNvSpPr>
          <p:nvPr>
            <p:ph type="sldNum" sz="quarter" idx="12"/>
          </p:nvPr>
        </p:nvSpPr>
        <p:spPr/>
        <p:txBody>
          <a:bodyPr/>
          <a:lstStyle/>
          <a:p>
            <a:fld id="{C871A758-1A36-DA4A-A76D-161D6D40114A}" type="slidenum">
              <a:rPr lang="en-US" smtClean="0"/>
              <a:t>‹#›</a:t>
            </a:fld>
            <a:endParaRPr lang="en-US"/>
          </a:p>
        </p:txBody>
      </p:sp>
    </p:spTree>
    <p:extLst>
      <p:ext uri="{BB962C8B-B14F-4D97-AF65-F5344CB8AC3E}">
        <p14:creationId xmlns:p14="http://schemas.microsoft.com/office/powerpoint/2010/main" val="30874751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5C47D0-3169-8588-719B-889A1C2CEEA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5EA6B0E-B4E6-72D6-2983-F2C3799C60A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BBB84EE-ECBE-4160-A3DD-86C68F30EA13}"/>
              </a:ext>
            </a:extLst>
          </p:cNvPr>
          <p:cNvSpPr>
            <a:spLocks noGrp="1"/>
          </p:cNvSpPr>
          <p:nvPr>
            <p:ph type="dt" sz="half" idx="10"/>
          </p:nvPr>
        </p:nvSpPr>
        <p:spPr/>
        <p:txBody>
          <a:bodyPr/>
          <a:lstStyle/>
          <a:p>
            <a:fld id="{0DA3F35B-DA33-BC45-8D79-F8E289D60EA0}" type="datetimeFigureOut">
              <a:rPr lang="en-US" smtClean="0"/>
              <a:t>8/12/25</a:t>
            </a:fld>
            <a:endParaRPr lang="en-US"/>
          </a:p>
        </p:txBody>
      </p:sp>
      <p:sp>
        <p:nvSpPr>
          <p:cNvPr id="5" name="Footer Placeholder 4">
            <a:extLst>
              <a:ext uri="{FF2B5EF4-FFF2-40B4-BE49-F238E27FC236}">
                <a16:creationId xmlns:a16="http://schemas.microsoft.com/office/drawing/2014/main" id="{E5E204D5-05C4-BC64-BD68-31E60130D80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1408C88-C55A-53C5-6F8C-D264292BAD7B}"/>
              </a:ext>
            </a:extLst>
          </p:cNvPr>
          <p:cNvSpPr>
            <a:spLocks noGrp="1"/>
          </p:cNvSpPr>
          <p:nvPr>
            <p:ph type="sldNum" sz="quarter" idx="12"/>
          </p:nvPr>
        </p:nvSpPr>
        <p:spPr/>
        <p:txBody>
          <a:bodyPr/>
          <a:lstStyle/>
          <a:p>
            <a:fld id="{C871A758-1A36-DA4A-A76D-161D6D40114A}" type="slidenum">
              <a:rPr lang="en-US" smtClean="0"/>
              <a:t>‹#›</a:t>
            </a:fld>
            <a:endParaRPr lang="en-US"/>
          </a:p>
        </p:txBody>
      </p:sp>
    </p:spTree>
    <p:extLst>
      <p:ext uri="{BB962C8B-B14F-4D97-AF65-F5344CB8AC3E}">
        <p14:creationId xmlns:p14="http://schemas.microsoft.com/office/powerpoint/2010/main" val="2154698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EAB365-F38E-7864-48C6-050D345B41D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F9D5AF8-90D4-4832-1E8B-7C947D03DC53}"/>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CE56B0B-1AE7-0341-885C-99C3679789CF}"/>
              </a:ext>
            </a:extLst>
          </p:cNvPr>
          <p:cNvSpPr>
            <a:spLocks noGrp="1"/>
          </p:cNvSpPr>
          <p:nvPr>
            <p:ph type="dt" sz="half" idx="10"/>
          </p:nvPr>
        </p:nvSpPr>
        <p:spPr/>
        <p:txBody>
          <a:bodyPr/>
          <a:lstStyle/>
          <a:p>
            <a:fld id="{0DA3F35B-DA33-BC45-8D79-F8E289D60EA0}" type="datetimeFigureOut">
              <a:rPr lang="en-US" smtClean="0"/>
              <a:t>8/12/25</a:t>
            </a:fld>
            <a:endParaRPr lang="en-US"/>
          </a:p>
        </p:txBody>
      </p:sp>
      <p:sp>
        <p:nvSpPr>
          <p:cNvPr id="5" name="Footer Placeholder 4">
            <a:extLst>
              <a:ext uri="{FF2B5EF4-FFF2-40B4-BE49-F238E27FC236}">
                <a16:creationId xmlns:a16="http://schemas.microsoft.com/office/drawing/2014/main" id="{E2872279-0534-C840-3973-220EF0DDCE4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D9DC8A4-6B94-F3DC-22EF-87A2B414AA17}"/>
              </a:ext>
            </a:extLst>
          </p:cNvPr>
          <p:cNvSpPr>
            <a:spLocks noGrp="1"/>
          </p:cNvSpPr>
          <p:nvPr>
            <p:ph type="sldNum" sz="quarter" idx="12"/>
          </p:nvPr>
        </p:nvSpPr>
        <p:spPr/>
        <p:txBody>
          <a:bodyPr/>
          <a:lstStyle/>
          <a:p>
            <a:fld id="{C871A758-1A36-DA4A-A76D-161D6D40114A}" type="slidenum">
              <a:rPr lang="en-US" smtClean="0"/>
              <a:t>‹#›</a:t>
            </a:fld>
            <a:endParaRPr lang="en-US"/>
          </a:p>
        </p:txBody>
      </p:sp>
    </p:spTree>
    <p:extLst>
      <p:ext uri="{BB962C8B-B14F-4D97-AF65-F5344CB8AC3E}">
        <p14:creationId xmlns:p14="http://schemas.microsoft.com/office/powerpoint/2010/main" val="31986502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13E9B8-09FE-89EC-988B-42B336F809D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CC0AC5E-971D-9D18-D575-48DD7CE0F22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274B686-C033-292D-ABED-D0B07A1D2A9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DF9A743-5ED9-0853-188D-56C8FDD871B8}"/>
              </a:ext>
            </a:extLst>
          </p:cNvPr>
          <p:cNvSpPr>
            <a:spLocks noGrp="1"/>
          </p:cNvSpPr>
          <p:nvPr>
            <p:ph type="dt" sz="half" idx="10"/>
          </p:nvPr>
        </p:nvSpPr>
        <p:spPr/>
        <p:txBody>
          <a:bodyPr/>
          <a:lstStyle/>
          <a:p>
            <a:fld id="{0DA3F35B-DA33-BC45-8D79-F8E289D60EA0}" type="datetimeFigureOut">
              <a:rPr lang="en-US" smtClean="0"/>
              <a:t>8/12/25</a:t>
            </a:fld>
            <a:endParaRPr lang="en-US"/>
          </a:p>
        </p:txBody>
      </p:sp>
      <p:sp>
        <p:nvSpPr>
          <p:cNvPr id="6" name="Footer Placeholder 5">
            <a:extLst>
              <a:ext uri="{FF2B5EF4-FFF2-40B4-BE49-F238E27FC236}">
                <a16:creationId xmlns:a16="http://schemas.microsoft.com/office/drawing/2014/main" id="{844E9BC9-3E3E-B187-CD5F-9432BD2C743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A2ED179-40F5-97CE-1A94-AE7DD26EA037}"/>
              </a:ext>
            </a:extLst>
          </p:cNvPr>
          <p:cNvSpPr>
            <a:spLocks noGrp="1"/>
          </p:cNvSpPr>
          <p:nvPr>
            <p:ph type="sldNum" sz="quarter" idx="12"/>
          </p:nvPr>
        </p:nvSpPr>
        <p:spPr/>
        <p:txBody>
          <a:bodyPr/>
          <a:lstStyle/>
          <a:p>
            <a:fld id="{C871A758-1A36-DA4A-A76D-161D6D40114A}" type="slidenum">
              <a:rPr lang="en-US" smtClean="0"/>
              <a:t>‹#›</a:t>
            </a:fld>
            <a:endParaRPr lang="en-US"/>
          </a:p>
        </p:txBody>
      </p:sp>
    </p:spTree>
    <p:extLst>
      <p:ext uri="{BB962C8B-B14F-4D97-AF65-F5344CB8AC3E}">
        <p14:creationId xmlns:p14="http://schemas.microsoft.com/office/powerpoint/2010/main" val="42055797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1DF80C-8F4A-7FF1-AAB8-4E4B6819ACB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67CC219-5543-7500-6E70-E40553C56C7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F47DC62-4ADA-4B5A-EC1A-C48F8D5FF2A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08B769E-57FE-A920-2C32-D77A8677316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CFA1701-A9F4-B624-8C06-39CF2CA6095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D4173B8-F41F-43E7-B533-B7C8C481A0ED}"/>
              </a:ext>
            </a:extLst>
          </p:cNvPr>
          <p:cNvSpPr>
            <a:spLocks noGrp="1"/>
          </p:cNvSpPr>
          <p:nvPr>
            <p:ph type="dt" sz="half" idx="10"/>
          </p:nvPr>
        </p:nvSpPr>
        <p:spPr/>
        <p:txBody>
          <a:bodyPr/>
          <a:lstStyle/>
          <a:p>
            <a:fld id="{0DA3F35B-DA33-BC45-8D79-F8E289D60EA0}" type="datetimeFigureOut">
              <a:rPr lang="en-US" smtClean="0"/>
              <a:t>8/12/25</a:t>
            </a:fld>
            <a:endParaRPr lang="en-US"/>
          </a:p>
        </p:txBody>
      </p:sp>
      <p:sp>
        <p:nvSpPr>
          <p:cNvPr id="8" name="Footer Placeholder 7">
            <a:extLst>
              <a:ext uri="{FF2B5EF4-FFF2-40B4-BE49-F238E27FC236}">
                <a16:creationId xmlns:a16="http://schemas.microsoft.com/office/drawing/2014/main" id="{75DFAC28-51F5-1CC9-8B1B-087B09FB104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4C5FAF0-90B2-6530-B1AC-FC77D2B5C3B9}"/>
              </a:ext>
            </a:extLst>
          </p:cNvPr>
          <p:cNvSpPr>
            <a:spLocks noGrp="1"/>
          </p:cNvSpPr>
          <p:nvPr>
            <p:ph type="sldNum" sz="quarter" idx="12"/>
          </p:nvPr>
        </p:nvSpPr>
        <p:spPr/>
        <p:txBody>
          <a:bodyPr/>
          <a:lstStyle/>
          <a:p>
            <a:fld id="{C871A758-1A36-DA4A-A76D-161D6D40114A}" type="slidenum">
              <a:rPr lang="en-US" smtClean="0"/>
              <a:t>‹#›</a:t>
            </a:fld>
            <a:endParaRPr lang="en-US"/>
          </a:p>
        </p:txBody>
      </p:sp>
    </p:spTree>
    <p:extLst>
      <p:ext uri="{BB962C8B-B14F-4D97-AF65-F5344CB8AC3E}">
        <p14:creationId xmlns:p14="http://schemas.microsoft.com/office/powerpoint/2010/main" val="9877790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3E5305-9538-7122-DF92-FCFCCD9C06E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655BCF1-51B8-2EA4-3CDD-07DBA221923D}"/>
              </a:ext>
            </a:extLst>
          </p:cNvPr>
          <p:cNvSpPr>
            <a:spLocks noGrp="1"/>
          </p:cNvSpPr>
          <p:nvPr>
            <p:ph type="dt" sz="half" idx="10"/>
          </p:nvPr>
        </p:nvSpPr>
        <p:spPr/>
        <p:txBody>
          <a:bodyPr/>
          <a:lstStyle/>
          <a:p>
            <a:fld id="{0DA3F35B-DA33-BC45-8D79-F8E289D60EA0}" type="datetimeFigureOut">
              <a:rPr lang="en-US" smtClean="0"/>
              <a:t>8/12/25</a:t>
            </a:fld>
            <a:endParaRPr lang="en-US"/>
          </a:p>
        </p:txBody>
      </p:sp>
      <p:sp>
        <p:nvSpPr>
          <p:cNvPr id="4" name="Footer Placeholder 3">
            <a:extLst>
              <a:ext uri="{FF2B5EF4-FFF2-40B4-BE49-F238E27FC236}">
                <a16:creationId xmlns:a16="http://schemas.microsoft.com/office/drawing/2014/main" id="{A27FD420-9C75-66A6-4541-68B7D082025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C281D6FB-8A7F-4D8E-5EEB-9D285DEDBD34}"/>
              </a:ext>
            </a:extLst>
          </p:cNvPr>
          <p:cNvSpPr>
            <a:spLocks noGrp="1"/>
          </p:cNvSpPr>
          <p:nvPr>
            <p:ph type="sldNum" sz="quarter" idx="12"/>
          </p:nvPr>
        </p:nvSpPr>
        <p:spPr/>
        <p:txBody>
          <a:bodyPr/>
          <a:lstStyle/>
          <a:p>
            <a:fld id="{C871A758-1A36-DA4A-A76D-161D6D40114A}" type="slidenum">
              <a:rPr lang="en-US" smtClean="0"/>
              <a:t>‹#›</a:t>
            </a:fld>
            <a:endParaRPr lang="en-US"/>
          </a:p>
        </p:txBody>
      </p:sp>
    </p:spTree>
    <p:extLst>
      <p:ext uri="{BB962C8B-B14F-4D97-AF65-F5344CB8AC3E}">
        <p14:creationId xmlns:p14="http://schemas.microsoft.com/office/powerpoint/2010/main" val="18388075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AB52137-916B-2E20-0686-CE91164ECE6D}"/>
              </a:ext>
            </a:extLst>
          </p:cNvPr>
          <p:cNvSpPr>
            <a:spLocks noGrp="1"/>
          </p:cNvSpPr>
          <p:nvPr>
            <p:ph type="dt" sz="half" idx="10"/>
          </p:nvPr>
        </p:nvSpPr>
        <p:spPr/>
        <p:txBody>
          <a:bodyPr/>
          <a:lstStyle/>
          <a:p>
            <a:fld id="{0DA3F35B-DA33-BC45-8D79-F8E289D60EA0}" type="datetimeFigureOut">
              <a:rPr lang="en-US" smtClean="0"/>
              <a:t>8/12/25</a:t>
            </a:fld>
            <a:endParaRPr lang="en-US"/>
          </a:p>
        </p:txBody>
      </p:sp>
      <p:sp>
        <p:nvSpPr>
          <p:cNvPr id="3" name="Footer Placeholder 2">
            <a:extLst>
              <a:ext uri="{FF2B5EF4-FFF2-40B4-BE49-F238E27FC236}">
                <a16:creationId xmlns:a16="http://schemas.microsoft.com/office/drawing/2014/main" id="{B6F03E22-B13F-571A-0AB9-1CCF6FD5995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7BBB165-1FD1-D82A-BB61-B33401625031}"/>
              </a:ext>
            </a:extLst>
          </p:cNvPr>
          <p:cNvSpPr>
            <a:spLocks noGrp="1"/>
          </p:cNvSpPr>
          <p:nvPr>
            <p:ph type="sldNum" sz="quarter" idx="12"/>
          </p:nvPr>
        </p:nvSpPr>
        <p:spPr/>
        <p:txBody>
          <a:bodyPr/>
          <a:lstStyle/>
          <a:p>
            <a:fld id="{C871A758-1A36-DA4A-A76D-161D6D40114A}" type="slidenum">
              <a:rPr lang="en-US" smtClean="0"/>
              <a:t>‹#›</a:t>
            </a:fld>
            <a:endParaRPr lang="en-US"/>
          </a:p>
        </p:txBody>
      </p:sp>
    </p:spTree>
    <p:extLst>
      <p:ext uri="{BB962C8B-B14F-4D97-AF65-F5344CB8AC3E}">
        <p14:creationId xmlns:p14="http://schemas.microsoft.com/office/powerpoint/2010/main" val="7574609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62E99D-BB97-01FA-A77E-A352D56472A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CE92899A-B6E8-1B57-0DDB-5C7A0BC0934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9D679C7-8D79-25CA-D10F-DB6F06516F9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E1C0840-A37F-C6CC-EE1B-2BEFF79A5581}"/>
              </a:ext>
            </a:extLst>
          </p:cNvPr>
          <p:cNvSpPr>
            <a:spLocks noGrp="1"/>
          </p:cNvSpPr>
          <p:nvPr>
            <p:ph type="dt" sz="half" idx="10"/>
          </p:nvPr>
        </p:nvSpPr>
        <p:spPr/>
        <p:txBody>
          <a:bodyPr/>
          <a:lstStyle/>
          <a:p>
            <a:fld id="{0DA3F35B-DA33-BC45-8D79-F8E289D60EA0}" type="datetimeFigureOut">
              <a:rPr lang="en-US" smtClean="0"/>
              <a:t>8/12/25</a:t>
            </a:fld>
            <a:endParaRPr lang="en-US"/>
          </a:p>
        </p:txBody>
      </p:sp>
      <p:sp>
        <p:nvSpPr>
          <p:cNvPr id="6" name="Footer Placeholder 5">
            <a:extLst>
              <a:ext uri="{FF2B5EF4-FFF2-40B4-BE49-F238E27FC236}">
                <a16:creationId xmlns:a16="http://schemas.microsoft.com/office/drawing/2014/main" id="{744E7828-F126-E6AD-9A9C-58A5DD1E1B9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B271EF6-8C6A-11D6-5E26-976D1D2106BA}"/>
              </a:ext>
            </a:extLst>
          </p:cNvPr>
          <p:cNvSpPr>
            <a:spLocks noGrp="1"/>
          </p:cNvSpPr>
          <p:nvPr>
            <p:ph type="sldNum" sz="quarter" idx="12"/>
          </p:nvPr>
        </p:nvSpPr>
        <p:spPr/>
        <p:txBody>
          <a:bodyPr/>
          <a:lstStyle/>
          <a:p>
            <a:fld id="{C871A758-1A36-DA4A-A76D-161D6D40114A}" type="slidenum">
              <a:rPr lang="en-US" smtClean="0"/>
              <a:t>‹#›</a:t>
            </a:fld>
            <a:endParaRPr lang="en-US"/>
          </a:p>
        </p:txBody>
      </p:sp>
    </p:spTree>
    <p:extLst>
      <p:ext uri="{BB962C8B-B14F-4D97-AF65-F5344CB8AC3E}">
        <p14:creationId xmlns:p14="http://schemas.microsoft.com/office/powerpoint/2010/main" val="504003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4D2F7B-0B1E-DCAA-9D0F-5769F575522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EEF958E-0DCD-5362-67E5-0698F0EBA38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905E8A1-3380-0CCA-C742-025A335018D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331A1C4-4C2C-17AA-699F-4862D4D95837}"/>
              </a:ext>
            </a:extLst>
          </p:cNvPr>
          <p:cNvSpPr>
            <a:spLocks noGrp="1"/>
          </p:cNvSpPr>
          <p:nvPr>
            <p:ph type="dt" sz="half" idx="10"/>
          </p:nvPr>
        </p:nvSpPr>
        <p:spPr/>
        <p:txBody>
          <a:bodyPr/>
          <a:lstStyle/>
          <a:p>
            <a:fld id="{0DA3F35B-DA33-BC45-8D79-F8E289D60EA0}" type="datetimeFigureOut">
              <a:rPr lang="en-US" smtClean="0"/>
              <a:t>8/12/25</a:t>
            </a:fld>
            <a:endParaRPr lang="en-US"/>
          </a:p>
        </p:txBody>
      </p:sp>
      <p:sp>
        <p:nvSpPr>
          <p:cNvPr id="6" name="Footer Placeholder 5">
            <a:extLst>
              <a:ext uri="{FF2B5EF4-FFF2-40B4-BE49-F238E27FC236}">
                <a16:creationId xmlns:a16="http://schemas.microsoft.com/office/drawing/2014/main" id="{CC688342-28BD-3CA5-3B02-5829D3522D9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9EC4546-9C70-923B-1B19-913A0FBB135D}"/>
              </a:ext>
            </a:extLst>
          </p:cNvPr>
          <p:cNvSpPr>
            <a:spLocks noGrp="1"/>
          </p:cNvSpPr>
          <p:nvPr>
            <p:ph type="sldNum" sz="quarter" idx="12"/>
          </p:nvPr>
        </p:nvSpPr>
        <p:spPr/>
        <p:txBody>
          <a:bodyPr/>
          <a:lstStyle/>
          <a:p>
            <a:fld id="{C871A758-1A36-DA4A-A76D-161D6D40114A}" type="slidenum">
              <a:rPr lang="en-US" smtClean="0"/>
              <a:t>‹#›</a:t>
            </a:fld>
            <a:endParaRPr lang="en-US"/>
          </a:p>
        </p:txBody>
      </p:sp>
    </p:spTree>
    <p:extLst>
      <p:ext uri="{BB962C8B-B14F-4D97-AF65-F5344CB8AC3E}">
        <p14:creationId xmlns:p14="http://schemas.microsoft.com/office/powerpoint/2010/main" val="22850244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ED58ACE-9F80-F160-8ECA-5D6D2BEBA5C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FEAD44C-140E-2686-FF91-B2C47D6D855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96DDCFE-4F45-777A-E1A9-4AF42CC56FB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0DA3F35B-DA33-BC45-8D79-F8E289D60EA0}" type="datetimeFigureOut">
              <a:rPr lang="en-US" smtClean="0"/>
              <a:t>8/12/25</a:t>
            </a:fld>
            <a:endParaRPr lang="en-US"/>
          </a:p>
        </p:txBody>
      </p:sp>
      <p:sp>
        <p:nvSpPr>
          <p:cNvPr id="5" name="Footer Placeholder 4">
            <a:extLst>
              <a:ext uri="{FF2B5EF4-FFF2-40B4-BE49-F238E27FC236}">
                <a16:creationId xmlns:a16="http://schemas.microsoft.com/office/drawing/2014/main" id="{0362A9C4-7918-8C7F-902B-090AD37275D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538EC111-E403-A357-421E-712FEA140AF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C871A758-1A36-DA4A-A76D-161D6D40114A}" type="slidenum">
              <a:rPr lang="en-US" smtClean="0"/>
              <a:t>‹#›</a:t>
            </a:fld>
            <a:endParaRPr lang="en-US"/>
          </a:p>
        </p:txBody>
      </p:sp>
    </p:spTree>
    <p:extLst>
      <p:ext uri="{BB962C8B-B14F-4D97-AF65-F5344CB8AC3E}">
        <p14:creationId xmlns:p14="http://schemas.microsoft.com/office/powerpoint/2010/main" val="164061862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4.m4a"/><Relationship Id="rId1" Type="http://schemas.openxmlformats.org/officeDocument/2006/relationships/audio" Target="NULL" TargetMode="Externa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6.m4a"/><Relationship Id="rId1" Type="http://schemas.openxmlformats.org/officeDocument/2006/relationships/audio" Target="NULL" TargetMode="Externa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8.m4a"/><Relationship Id="rId1" Type="http://schemas.openxmlformats.org/officeDocument/2006/relationships/audio" Target="NULL" TargetMode="Externa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Subtraction from 18</a:t>
            </a:r>
            <a:br>
              <a:rPr lang="en-US" dirty="0"/>
            </a:br>
            <a:br>
              <a:rPr lang="en-US" dirty="0"/>
            </a:br>
            <a:r>
              <a:rPr lang="en-US" dirty="0"/>
              <a:t>Lesson 21</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5893032"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5" name="Audio 14">
            <a:extLst>
              <a:ext uri="{FF2B5EF4-FFF2-40B4-BE49-F238E27FC236}">
                <a16:creationId xmlns:a16="http://schemas.microsoft.com/office/drawing/2014/main" id="{A8D4078E-9B6C-6369-CFB0-75CD9F733F2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5749736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30" name="Audio 29">
            <a:extLst>
              <a:ext uri="{FF2B5EF4-FFF2-40B4-BE49-F238E27FC236}">
                <a16:creationId xmlns:a16="http://schemas.microsoft.com/office/drawing/2014/main" id="{8792173F-1DBA-733A-4298-15AE65F932E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58365623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0"/>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5893032"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5" name="Audio 14">
            <a:extLst>
              <a:ext uri="{FF2B5EF4-FFF2-40B4-BE49-F238E27FC236}">
                <a16:creationId xmlns:a16="http://schemas.microsoft.com/office/drawing/2014/main" id="{A8D4078E-9B6C-6369-CFB0-75CD9F733F2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8470575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5" name="Audio 14">
            <a:extLst>
              <a:ext uri="{FF2B5EF4-FFF2-40B4-BE49-F238E27FC236}">
                <a16:creationId xmlns:a16="http://schemas.microsoft.com/office/drawing/2014/main" id="{68FEA858-5710-0D95-0CCA-71EFA96109E6}"/>
              </a:ext>
            </a:extLst>
          </p:cNvPr>
          <p:cNvPicPr>
            <a:picLocks noChangeAspect="1"/>
          </p:cNvPicPr>
          <p:nvPr>
            <a:audioFile r:link="rId1"/>
            <p:extLst>
              <p:ext uri="{DAA4B4D4-6D71-4841-9C94-3DE7FCFB9230}">
                <p14:media xmlns:p14="http://schemas.microsoft.com/office/powerpoint/2010/main" r:embed="rId2">
                  <p14:trim st="117.1231" end="125.774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3476770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5" name="Audio 14">
            <a:extLst>
              <a:ext uri="{FF2B5EF4-FFF2-40B4-BE49-F238E27FC236}">
                <a16:creationId xmlns:a16="http://schemas.microsoft.com/office/drawing/2014/main" id="{04FE1DC1-9BB1-544A-2D74-EBB5C28FB57C}"/>
              </a:ext>
            </a:extLst>
          </p:cNvPr>
          <p:cNvPicPr>
            <a:picLocks noChangeAspect="1"/>
          </p:cNvPicPr>
          <p:nvPr>
            <a:audioFile r:link="rId1"/>
            <p:extLst>
              <p:ext uri="{DAA4B4D4-6D71-4841-9C94-3DE7FCFB9230}">
                <p14:media xmlns:p14="http://schemas.microsoft.com/office/powerpoint/2010/main" r:embed="rId2">
                  <p14:trim end="66.732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30710910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C2907A-C5CB-A16B-B97D-B84BF9DE462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A9C8FF4-37D5-9861-7571-4EA29D09E4F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5601F2FA-090C-2269-7F9D-8812A4F10E1B}"/>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5" name="Audio 14">
            <a:extLst>
              <a:ext uri="{FF2B5EF4-FFF2-40B4-BE49-F238E27FC236}">
                <a16:creationId xmlns:a16="http://schemas.microsoft.com/office/drawing/2014/main" id="{9548B202-464E-C987-2246-3E085ACE0FDD}"/>
              </a:ext>
            </a:extLst>
          </p:cNvPr>
          <p:cNvPicPr>
            <a:picLocks noChangeAspect="1"/>
          </p:cNvPicPr>
          <p:nvPr>
            <a:audioFile r:link="rId1"/>
            <p:extLst>
              <p:ext uri="{DAA4B4D4-6D71-4841-9C94-3DE7FCFB9230}">
                <p14:media xmlns:p14="http://schemas.microsoft.com/office/powerpoint/2010/main" r:embed="rId2">
                  <p14:trim st="117.1231" end="125.774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64343857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41E95D-9BA5-3724-E0E0-F4D2D7CABDC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E79F667-CB8F-CAFC-431E-6BB754A11E23}"/>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D7F9556-2584-1241-F349-2C9A84D7F050}"/>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5" name="Audio 14">
            <a:extLst>
              <a:ext uri="{FF2B5EF4-FFF2-40B4-BE49-F238E27FC236}">
                <a16:creationId xmlns:a16="http://schemas.microsoft.com/office/drawing/2014/main" id="{17FF962B-5EF9-B5A8-571A-E912289A50DF}"/>
              </a:ext>
            </a:extLst>
          </p:cNvPr>
          <p:cNvPicPr>
            <a:picLocks noChangeAspect="1"/>
          </p:cNvPicPr>
          <p:nvPr>
            <a:audioFile r:link="rId1"/>
            <p:extLst>
              <p:ext uri="{DAA4B4D4-6D71-4841-9C94-3DE7FCFB9230}">
                <p14:media xmlns:p14="http://schemas.microsoft.com/office/powerpoint/2010/main" r:embed="rId2">
                  <p14:trim end="66.732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19554426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5893032"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5" name="Audio 14">
            <a:extLst>
              <a:ext uri="{FF2B5EF4-FFF2-40B4-BE49-F238E27FC236}">
                <a16:creationId xmlns:a16="http://schemas.microsoft.com/office/drawing/2014/main" id="{A8D4078E-9B6C-6369-CFB0-75CD9F733F2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0119478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30" name="Audio 29">
            <a:extLst>
              <a:ext uri="{FF2B5EF4-FFF2-40B4-BE49-F238E27FC236}">
                <a16:creationId xmlns:a16="http://schemas.microsoft.com/office/drawing/2014/main" id="{8792173F-1DBA-733A-4298-15AE65F932E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6357367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0"/>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5893032"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5" name="Audio 14">
            <a:extLst>
              <a:ext uri="{FF2B5EF4-FFF2-40B4-BE49-F238E27FC236}">
                <a16:creationId xmlns:a16="http://schemas.microsoft.com/office/drawing/2014/main" id="{A8D4078E-9B6C-6369-CFB0-75CD9F733F2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4828824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7169660"/>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5" name="Audio 14">
            <a:extLst>
              <a:ext uri="{FF2B5EF4-FFF2-40B4-BE49-F238E27FC236}">
                <a16:creationId xmlns:a16="http://schemas.microsoft.com/office/drawing/2014/main" id="{68FEA858-5710-0D95-0CCA-71EFA96109E6}"/>
              </a:ext>
            </a:extLst>
          </p:cNvPr>
          <p:cNvPicPr>
            <a:picLocks noChangeAspect="1"/>
          </p:cNvPicPr>
          <p:nvPr>
            <a:audioFile r:link="rId1"/>
            <p:extLst>
              <p:ext uri="{DAA4B4D4-6D71-4841-9C94-3DE7FCFB9230}">
                <p14:media xmlns:p14="http://schemas.microsoft.com/office/powerpoint/2010/main" r:embed="rId2">
                  <p14:trim st="117.1231" end="125.774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2095928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30" name="Audio 29">
            <a:extLst>
              <a:ext uri="{FF2B5EF4-FFF2-40B4-BE49-F238E27FC236}">
                <a16:creationId xmlns:a16="http://schemas.microsoft.com/office/drawing/2014/main" id="{8792173F-1DBA-733A-4298-15AE65F932E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49291877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0"/>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5" name="Audio 14">
            <a:extLst>
              <a:ext uri="{FF2B5EF4-FFF2-40B4-BE49-F238E27FC236}">
                <a16:creationId xmlns:a16="http://schemas.microsoft.com/office/drawing/2014/main" id="{04FE1DC1-9BB1-544A-2D74-EBB5C28FB57C}"/>
              </a:ext>
            </a:extLst>
          </p:cNvPr>
          <p:cNvPicPr>
            <a:picLocks noChangeAspect="1"/>
          </p:cNvPicPr>
          <p:nvPr>
            <a:audioFile r:link="rId1"/>
            <p:extLst>
              <p:ext uri="{DAA4B4D4-6D71-4841-9C94-3DE7FCFB9230}">
                <p14:media xmlns:p14="http://schemas.microsoft.com/office/powerpoint/2010/main" r:embed="rId2">
                  <p14:trim end="66.732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76386394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42BC5E-C6E4-1440-A6B3-00FB83A57BD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6E220FC-8067-CA81-CC7A-D83D3210217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E5DD82A-5C4D-3EF2-1A3F-1EA9FF920990}"/>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30" name="Audio 29">
            <a:extLst>
              <a:ext uri="{FF2B5EF4-FFF2-40B4-BE49-F238E27FC236}">
                <a16:creationId xmlns:a16="http://schemas.microsoft.com/office/drawing/2014/main" id="{1D09ABE1-80EC-48AB-A12A-6C48866A022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0484826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0"/>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8EBE53-4AD0-5B28-FB38-C2CEB66B1A8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A887A5-F058-E4A0-B209-533D7183C44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CEB468D-A9EC-37B8-7764-242DCE2F3FEB}"/>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5" name="Audio 14">
            <a:extLst>
              <a:ext uri="{FF2B5EF4-FFF2-40B4-BE49-F238E27FC236}">
                <a16:creationId xmlns:a16="http://schemas.microsoft.com/office/drawing/2014/main" id="{E224A209-4762-1224-E02C-6DA4E50AE56C}"/>
              </a:ext>
            </a:extLst>
          </p:cNvPr>
          <p:cNvPicPr>
            <a:picLocks noChangeAspect="1"/>
          </p:cNvPicPr>
          <p:nvPr>
            <a:audioFile r:link="rId1"/>
            <p:extLst>
              <p:ext uri="{DAA4B4D4-6D71-4841-9C94-3DE7FCFB9230}">
                <p14:media xmlns:p14="http://schemas.microsoft.com/office/powerpoint/2010/main" r:embed="rId2">
                  <p14:trim end="66.732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5335878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5" name="Audio 14">
            <a:extLst>
              <a:ext uri="{FF2B5EF4-FFF2-40B4-BE49-F238E27FC236}">
                <a16:creationId xmlns:a16="http://schemas.microsoft.com/office/drawing/2014/main" id="{68FEA858-5710-0D95-0CCA-71EFA96109E6}"/>
              </a:ext>
            </a:extLst>
          </p:cNvPr>
          <p:cNvPicPr>
            <a:picLocks noChangeAspect="1"/>
          </p:cNvPicPr>
          <p:nvPr>
            <a:audioFile r:link="rId1"/>
            <p:extLst>
              <p:ext uri="{DAA4B4D4-6D71-4841-9C94-3DE7FCFB9230}">
                <p14:media xmlns:p14="http://schemas.microsoft.com/office/powerpoint/2010/main" r:embed="rId2">
                  <p14:trim st="117.1231" end="125.774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9330848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5893032"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5" name="Audio 14">
            <a:extLst>
              <a:ext uri="{FF2B5EF4-FFF2-40B4-BE49-F238E27FC236}">
                <a16:creationId xmlns:a16="http://schemas.microsoft.com/office/drawing/2014/main" id="{A8D4078E-9B6C-6369-CFB0-75CD9F733F2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4727972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5" name="Audio 14">
            <a:extLst>
              <a:ext uri="{FF2B5EF4-FFF2-40B4-BE49-F238E27FC236}">
                <a16:creationId xmlns:a16="http://schemas.microsoft.com/office/drawing/2014/main" id="{04FE1DC1-9BB1-544A-2D74-EBB5C28FB57C}"/>
              </a:ext>
            </a:extLst>
          </p:cNvPr>
          <p:cNvPicPr>
            <a:picLocks noChangeAspect="1"/>
          </p:cNvPicPr>
          <p:nvPr>
            <a:audioFile r:link="rId1"/>
            <p:extLst>
              <p:ext uri="{DAA4B4D4-6D71-4841-9C94-3DE7FCFB9230}">
                <p14:media xmlns:p14="http://schemas.microsoft.com/office/powerpoint/2010/main" r:embed="rId2">
                  <p14:trim end="66.732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6489029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30" name="Audio 29">
            <a:extLst>
              <a:ext uri="{FF2B5EF4-FFF2-40B4-BE49-F238E27FC236}">
                <a16:creationId xmlns:a16="http://schemas.microsoft.com/office/drawing/2014/main" id="{8792173F-1DBA-733A-4298-15AE65F932E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6294794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0"/>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5893032"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5" name="Audio 14">
            <a:extLst>
              <a:ext uri="{FF2B5EF4-FFF2-40B4-BE49-F238E27FC236}">
                <a16:creationId xmlns:a16="http://schemas.microsoft.com/office/drawing/2014/main" id="{A8D4078E-9B6C-6369-CFB0-75CD9F733F2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8856248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7173E3-E8ED-64B0-6EE1-2D39AE24AAB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13A6A4F-1316-1457-4BF9-AE42B150701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2 </a:t>
            </a:r>
          </a:p>
        </p:txBody>
      </p:sp>
      <p:pic>
        <p:nvPicPr>
          <p:cNvPr id="15" name="Audio 14">
            <a:extLst>
              <a:ext uri="{FF2B5EF4-FFF2-40B4-BE49-F238E27FC236}">
                <a16:creationId xmlns:a16="http://schemas.microsoft.com/office/drawing/2014/main" id="{874559C6-E4D3-67FD-74FE-E019D9DD452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52263159"/>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5" name="Audio 14">
            <a:extLst>
              <a:ext uri="{FF2B5EF4-FFF2-40B4-BE49-F238E27FC236}">
                <a16:creationId xmlns:a16="http://schemas.microsoft.com/office/drawing/2014/main" id="{68FEA858-5710-0D95-0CCA-71EFA96109E6}"/>
              </a:ext>
            </a:extLst>
          </p:cNvPr>
          <p:cNvPicPr>
            <a:picLocks noChangeAspect="1"/>
          </p:cNvPicPr>
          <p:nvPr>
            <a:audioFile r:link="rId1"/>
            <p:extLst>
              <p:ext uri="{DAA4B4D4-6D71-4841-9C94-3DE7FCFB9230}">
                <p14:media xmlns:p14="http://schemas.microsoft.com/office/powerpoint/2010/main" r:embed="rId2">
                  <p14:trim st="117.1231" end="125.774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5643649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5" name="Audio 14">
            <a:extLst>
              <a:ext uri="{FF2B5EF4-FFF2-40B4-BE49-F238E27FC236}">
                <a16:creationId xmlns:a16="http://schemas.microsoft.com/office/drawing/2014/main" id="{04FE1DC1-9BB1-544A-2D74-EBB5C28FB57C}"/>
              </a:ext>
            </a:extLst>
          </p:cNvPr>
          <p:cNvPicPr>
            <a:picLocks noChangeAspect="1"/>
          </p:cNvPicPr>
          <p:nvPr>
            <a:audioFile r:link="rId1"/>
            <p:extLst>
              <p:ext uri="{DAA4B4D4-6D71-4841-9C94-3DE7FCFB9230}">
                <p14:media xmlns:p14="http://schemas.microsoft.com/office/powerpoint/2010/main" r:embed="rId2">
                  <p14:trim end="66.732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5026013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B7F5B5-289C-1B54-3DAC-8205AE85722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5D1999-63C2-CC61-7F7B-E74587B682F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8 </a:t>
            </a:r>
          </a:p>
        </p:txBody>
      </p:sp>
      <p:pic>
        <p:nvPicPr>
          <p:cNvPr id="17" name="Audio 16">
            <a:extLst>
              <a:ext uri="{FF2B5EF4-FFF2-40B4-BE49-F238E27FC236}">
                <a16:creationId xmlns:a16="http://schemas.microsoft.com/office/drawing/2014/main" id="{4A26C9F0-94E0-D42C-7B96-4B0999953A5D}"/>
              </a:ext>
            </a:extLst>
          </p:cNvPr>
          <p:cNvPicPr>
            <a:picLocks noChangeAspect="1"/>
          </p:cNvPicPr>
          <p:nvPr>
            <a:audioFile r:link="rId1"/>
            <p:extLst>
              <p:ext uri="{DAA4B4D4-6D71-4841-9C94-3DE7FCFB9230}">
                <p14:media xmlns:p14="http://schemas.microsoft.com/office/powerpoint/2010/main" r:embed="rId2">
                  <p14:trim st="356.2404" end="789.781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6812543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7"/>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30" name="Audio 29">
            <a:extLst>
              <a:ext uri="{FF2B5EF4-FFF2-40B4-BE49-F238E27FC236}">
                <a16:creationId xmlns:a16="http://schemas.microsoft.com/office/drawing/2014/main" id="{8792173F-1DBA-733A-4298-15AE65F932E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6035942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0"/>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7C9759-49CA-E03E-1911-383EF16D723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1FB712C-D536-EA6A-47F9-758B2B1BDE0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3 </a:t>
            </a:r>
          </a:p>
        </p:txBody>
      </p:sp>
      <p:pic>
        <p:nvPicPr>
          <p:cNvPr id="20" name="Audio 19">
            <a:extLst>
              <a:ext uri="{FF2B5EF4-FFF2-40B4-BE49-F238E27FC236}">
                <a16:creationId xmlns:a16="http://schemas.microsoft.com/office/drawing/2014/main" id="{7BF791B6-65A6-8116-2334-41CA297BE704}"/>
              </a:ext>
            </a:extLst>
          </p:cNvPr>
          <p:cNvPicPr>
            <a:picLocks noChangeAspect="1"/>
          </p:cNvPicPr>
          <p:nvPr>
            <a:audioFile r:link="rId1"/>
            <p:extLst>
              <p:ext uri="{DAA4B4D4-6D71-4841-9C94-3DE7FCFB9230}">
                <p14:media xmlns:p14="http://schemas.microsoft.com/office/powerpoint/2010/main" r:embed="rId2">
                  <p14:trim st="266.0124" end="126.19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8859151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20"/>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5" name="Audio 14">
            <a:extLst>
              <a:ext uri="{FF2B5EF4-FFF2-40B4-BE49-F238E27FC236}">
                <a16:creationId xmlns:a16="http://schemas.microsoft.com/office/drawing/2014/main" id="{68FEA858-5710-0D95-0CCA-71EFA96109E6}"/>
              </a:ext>
            </a:extLst>
          </p:cNvPr>
          <p:cNvPicPr>
            <a:picLocks noChangeAspect="1"/>
          </p:cNvPicPr>
          <p:nvPr>
            <a:audioFile r:link="rId1"/>
            <p:extLst>
              <p:ext uri="{DAA4B4D4-6D71-4841-9C94-3DE7FCFB9230}">
                <p14:media xmlns:p14="http://schemas.microsoft.com/office/powerpoint/2010/main" r:embed="rId2">
                  <p14:trim st="117.1231" end="125.774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4426221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40DA69-44EC-B13F-2AE1-8E73447E40F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2CD95A7-9D12-832D-DB94-B568E70D4A0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6 </a:t>
            </a:r>
          </a:p>
        </p:txBody>
      </p:sp>
      <p:pic>
        <p:nvPicPr>
          <p:cNvPr id="14" name="Audio 13">
            <a:extLst>
              <a:ext uri="{FF2B5EF4-FFF2-40B4-BE49-F238E27FC236}">
                <a16:creationId xmlns:a16="http://schemas.microsoft.com/office/drawing/2014/main" id="{581302AF-B830-AEEB-845C-57240CCC273C}"/>
              </a:ext>
            </a:extLst>
          </p:cNvPr>
          <p:cNvPicPr>
            <a:picLocks noChangeAspect="1"/>
          </p:cNvPicPr>
          <p:nvPr>
            <a:audioFile r:link="rId1"/>
            <p:extLst>
              <p:ext uri="{DAA4B4D4-6D71-4841-9C94-3DE7FCFB9230}">
                <p14:media xmlns:p14="http://schemas.microsoft.com/office/powerpoint/2010/main" r:embed="rId2">
                  <p14:trim st="113.7708" end="430.6465"/>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5620487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4"/>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TotalTime>
  <Words>359</Words>
  <Application>Microsoft Macintosh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Subtraction from 18  Lesson 21</vt:lpstr>
      <vt:lpstr>PowerPoint Presentation</vt:lpstr>
      <vt:lpstr>9 - 7 2 </vt:lpstr>
      <vt:lpstr>9 - 7  </vt:lpstr>
      <vt:lpstr>16 - 8 8 </vt:lpstr>
      <vt:lpstr>16 - 8  </vt:lpstr>
      <vt:lpstr>12 - 9 3 </vt:lpstr>
      <vt:lpstr>12 - 9  </vt:lpstr>
      <vt:lpstr>9 - 3 6 </vt:lpstr>
      <vt:lpstr>9 - 3  </vt:lpstr>
      <vt:lpstr>16 - 8  </vt:lpstr>
      <vt:lpstr>9 - 3  </vt:lpstr>
      <vt:lpstr>12 - 9  </vt:lpstr>
      <vt:lpstr>9 - 7  </vt:lpstr>
      <vt:lpstr>12 - 9  </vt:lpstr>
      <vt:lpstr>9 - 7  </vt:lpstr>
      <vt:lpstr>9 - 3  </vt:lpstr>
      <vt:lpstr>16 - 8  </vt:lpstr>
      <vt:lpstr>9 - 3  </vt:lpstr>
      <vt:lpstr>12 - 9  </vt:lpstr>
      <vt:lpstr>16 - 8  </vt:lpstr>
      <vt:lpstr>9 - 7  </vt:lpstr>
      <vt:lpstr>16 - 8  </vt:lpstr>
      <vt:lpstr>9 - 7  </vt:lpstr>
      <vt:lpstr>12 - 9  </vt:lpstr>
      <vt:lpstr>9 - 3  </vt:lpstr>
      <vt:lpstr>9 - 7  </vt:lpstr>
      <vt:lpstr>16 - 8  </vt:lpstr>
      <vt:lpstr>9 - 3  </vt:lpstr>
      <vt:lpstr>12 - 9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2025-08-12T19:15:52Z</dcterms:created>
  <dcterms:modified xsi:type="dcterms:W3CDTF">2025-08-12T19:17:49Z</dcterms:modified>
</cp:coreProperties>
</file>