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2AAAE-4239-1CA9-62CE-44E69506D7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335997-B3BA-FFF7-815B-004FD7B24A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F736AD-B5FD-CCF4-139E-F1D588EA7F2D}"/>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5" name="Footer Placeholder 4">
            <a:extLst>
              <a:ext uri="{FF2B5EF4-FFF2-40B4-BE49-F238E27FC236}">
                <a16:creationId xmlns:a16="http://schemas.microsoft.com/office/drawing/2014/main" id="{FE376256-474F-6FAC-9288-02ED53FC1A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75627-3538-E7F1-B3CF-5D9C328F59A3}"/>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1022701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1EBB2-484D-C89A-79AA-E41AEE23B8D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21DCE2-79B2-0C51-3DCB-AFE44866E7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1B36D5-A845-F529-F267-8B5320A7721E}"/>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5" name="Footer Placeholder 4">
            <a:extLst>
              <a:ext uri="{FF2B5EF4-FFF2-40B4-BE49-F238E27FC236}">
                <a16:creationId xmlns:a16="http://schemas.microsoft.com/office/drawing/2014/main" id="{F3DAF789-1B4F-637C-2367-46A4705DD0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EB52C2-A252-F9B4-6FFF-EF80053C4CD5}"/>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626182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99437B-3898-228B-B327-9D32A3C866C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048D7D-96B1-D0DD-D813-DFAAA7269A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0F57EE-1406-0204-327B-18B30D36BADA}"/>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5" name="Footer Placeholder 4">
            <a:extLst>
              <a:ext uri="{FF2B5EF4-FFF2-40B4-BE49-F238E27FC236}">
                <a16:creationId xmlns:a16="http://schemas.microsoft.com/office/drawing/2014/main" id="{17493DCC-300B-CBAA-B941-D897341F8F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768E61-EB09-7FC2-0C6A-731242EEDBE3}"/>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2772858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C873F-45B8-20AA-B0DA-8560020B91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F6DB55-9ABB-AC75-EE6E-47121F680E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08CB55-9D6D-A7C4-8FFA-C7353ACA134D}"/>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5" name="Footer Placeholder 4">
            <a:extLst>
              <a:ext uri="{FF2B5EF4-FFF2-40B4-BE49-F238E27FC236}">
                <a16:creationId xmlns:a16="http://schemas.microsoft.com/office/drawing/2014/main" id="{118AF15E-BEF5-DE6C-7C65-4D381CBC8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B8A412-BF71-2B53-0365-E98C53222BFF}"/>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3131927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FFFDE-1E0F-64C2-701B-AEA69FAC21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EF10E-0AF7-367D-4354-287F6D7D30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3A087E-C09E-2A00-6125-F5D01FF0892F}"/>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5" name="Footer Placeholder 4">
            <a:extLst>
              <a:ext uri="{FF2B5EF4-FFF2-40B4-BE49-F238E27FC236}">
                <a16:creationId xmlns:a16="http://schemas.microsoft.com/office/drawing/2014/main" id="{132844B0-726B-7185-19CF-A10D09776A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5D352B-925B-13AA-1E57-47D98C758CE0}"/>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1167885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8A882-F6C2-7D36-3B34-E91F5AEC61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1BF391-D66F-ECB6-71D3-D716645075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6E38C3-A526-C8C6-D491-11B8C0AB78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155E73-5D75-5BF5-52C0-8180AC8F79CA}"/>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6" name="Footer Placeholder 5">
            <a:extLst>
              <a:ext uri="{FF2B5EF4-FFF2-40B4-BE49-F238E27FC236}">
                <a16:creationId xmlns:a16="http://schemas.microsoft.com/office/drawing/2014/main" id="{4C7D1A2A-313F-C4E3-9606-FE6F64F982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95A1DF-846E-167E-F911-EAAF361C8051}"/>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3335112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1163E-AD75-B5AF-1229-CB31DEE8FD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0AC45EC-D0CC-B719-D8C7-A39721AF0F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8AA2EF-7635-260D-9B48-BC32A8F23A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5E98CB-9100-EF03-044E-9BDBC7A01D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059A7D-5A59-DA67-82F4-64D2599D4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B24E11-723E-42A2-2C48-B19DDE2E5106}"/>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8" name="Footer Placeholder 7">
            <a:extLst>
              <a:ext uri="{FF2B5EF4-FFF2-40B4-BE49-F238E27FC236}">
                <a16:creationId xmlns:a16="http://schemas.microsoft.com/office/drawing/2014/main" id="{0EBFCF32-1228-8081-48C2-AE773BCF611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B5F242-5EC1-C099-B0DC-3629A0CFE2BB}"/>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2309013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0D391-71E6-4992-A47E-D5A5C8CF623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AB8260-1261-A467-884E-17241DE2B6F4}"/>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4" name="Footer Placeholder 3">
            <a:extLst>
              <a:ext uri="{FF2B5EF4-FFF2-40B4-BE49-F238E27FC236}">
                <a16:creationId xmlns:a16="http://schemas.microsoft.com/office/drawing/2014/main" id="{63E7D1F7-A899-4F60-CC12-3B3A7BACA7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BA902C5-289C-50F7-39D5-F8557196AFBC}"/>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669869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14052A-B5F6-73D4-DD7D-8D6A54BFD7E2}"/>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3" name="Footer Placeholder 2">
            <a:extLst>
              <a:ext uri="{FF2B5EF4-FFF2-40B4-BE49-F238E27FC236}">
                <a16:creationId xmlns:a16="http://schemas.microsoft.com/office/drawing/2014/main" id="{496FCC69-7B29-1D4D-3C91-DBAE380912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8D8D0C-9797-9F24-612B-75397E6DC5CE}"/>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3409870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987D2-C256-E4EE-8922-F1A36F17E2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F79AAA-42A8-EF02-3EB0-E515AB5283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87B9EA-5192-8138-A541-48C5369DE9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948C43-D254-59D7-6E52-6283A7D0AA8C}"/>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6" name="Footer Placeholder 5">
            <a:extLst>
              <a:ext uri="{FF2B5EF4-FFF2-40B4-BE49-F238E27FC236}">
                <a16:creationId xmlns:a16="http://schemas.microsoft.com/office/drawing/2014/main" id="{452DC87E-DB10-9CFA-205B-DC58F1E887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AA2F44-81C8-06EE-41E8-9858C2E9CC1C}"/>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3568803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EBBFB-F5A7-2C9F-5893-08D0C4262E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655232-E8C5-6794-7652-D4A6C5E27B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BA62A2A-334B-A84C-1E75-C981F67348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7BFC7D-8AD1-9602-2350-1146B5D93A66}"/>
              </a:ext>
            </a:extLst>
          </p:cNvPr>
          <p:cNvSpPr>
            <a:spLocks noGrp="1"/>
          </p:cNvSpPr>
          <p:nvPr>
            <p:ph type="dt" sz="half" idx="10"/>
          </p:nvPr>
        </p:nvSpPr>
        <p:spPr/>
        <p:txBody>
          <a:bodyPr/>
          <a:lstStyle/>
          <a:p>
            <a:fld id="{8392E110-3F3A-B644-AED0-F181BE9E91A9}" type="datetimeFigureOut">
              <a:rPr lang="en-US" smtClean="0"/>
              <a:t>8/12/25</a:t>
            </a:fld>
            <a:endParaRPr lang="en-US"/>
          </a:p>
        </p:txBody>
      </p:sp>
      <p:sp>
        <p:nvSpPr>
          <p:cNvPr id="6" name="Footer Placeholder 5">
            <a:extLst>
              <a:ext uri="{FF2B5EF4-FFF2-40B4-BE49-F238E27FC236}">
                <a16:creationId xmlns:a16="http://schemas.microsoft.com/office/drawing/2014/main" id="{4E519571-B900-E68A-D65C-79E7698A8E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0EBCC0-89FD-62E9-CCA9-DED6CCA09C86}"/>
              </a:ext>
            </a:extLst>
          </p:cNvPr>
          <p:cNvSpPr>
            <a:spLocks noGrp="1"/>
          </p:cNvSpPr>
          <p:nvPr>
            <p:ph type="sldNum" sz="quarter" idx="12"/>
          </p:nvPr>
        </p:nvSpPr>
        <p:spPr/>
        <p:txBody>
          <a:bodyPr/>
          <a:lstStyle/>
          <a:p>
            <a:fld id="{97F8940E-357C-5E49-8F67-6F1FF18D69E8}" type="slidenum">
              <a:rPr lang="en-US" smtClean="0"/>
              <a:t>‹#›</a:t>
            </a:fld>
            <a:endParaRPr lang="en-US"/>
          </a:p>
        </p:txBody>
      </p:sp>
    </p:spTree>
    <p:extLst>
      <p:ext uri="{BB962C8B-B14F-4D97-AF65-F5344CB8AC3E}">
        <p14:creationId xmlns:p14="http://schemas.microsoft.com/office/powerpoint/2010/main" val="298191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AE4565-E0BF-2F7A-0E4E-68E9D18F4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C3270B2-0C98-CC6F-D3FE-ACC54E487B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89E8FA-3C4F-D6DA-7B23-F0065D4FA3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392E110-3F3A-B644-AED0-F181BE9E91A9}" type="datetimeFigureOut">
              <a:rPr lang="en-US" smtClean="0"/>
              <a:t>8/12/25</a:t>
            </a:fld>
            <a:endParaRPr lang="en-US"/>
          </a:p>
        </p:txBody>
      </p:sp>
      <p:sp>
        <p:nvSpPr>
          <p:cNvPr id="5" name="Footer Placeholder 4">
            <a:extLst>
              <a:ext uri="{FF2B5EF4-FFF2-40B4-BE49-F238E27FC236}">
                <a16:creationId xmlns:a16="http://schemas.microsoft.com/office/drawing/2014/main" id="{B5077F73-1DEA-58C7-FB24-4867FE06AF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1BCE5A1-009C-3AC1-A346-E547921249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7F8940E-357C-5E49-8F67-6F1FF18D69E8}" type="slidenum">
              <a:rPr lang="en-US" smtClean="0"/>
              <a:t>‹#›</a:t>
            </a:fld>
            <a:endParaRPr lang="en-US"/>
          </a:p>
        </p:txBody>
      </p:sp>
    </p:spTree>
    <p:extLst>
      <p:ext uri="{BB962C8B-B14F-4D97-AF65-F5344CB8AC3E}">
        <p14:creationId xmlns:p14="http://schemas.microsoft.com/office/powerpoint/2010/main" val="2373454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45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45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2025-08-12T19:52:00Z</dcterms:created>
  <dcterms:modified xsi:type="dcterms:W3CDTF">2025-08-12T19:52:31Z</dcterms:modified>
</cp:coreProperties>
</file>