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78"/>
    <p:restoredTop sz="91429"/>
  </p:normalViewPr>
  <p:slideViewPr>
    <p:cSldViewPr snapToGrid="0">
      <p:cViewPr varScale="1">
        <p:scale>
          <a:sx n="41" d="100"/>
          <a:sy n="41" d="100"/>
        </p:scale>
        <p:origin x="9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D6F40-46C1-671B-045A-62DAF1FD93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8544E4-AB7F-F5E1-2056-46DBCA1D74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2E4CC3-62B2-4965-1944-5B654974C969}"/>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5" name="Footer Placeholder 4">
            <a:extLst>
              <a:ext uri="{FF2B5EF4-FFF2-40B4-BE49-F238E27FC236}">
                <a16:creationId xmlns:a16="http://schemas.microsoft.com/office/drawing/2014/main" id="{62896BA9-F64E-C472-6446-9097532348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933145-B2FC-6530-BB82-D9C66C6D0F25}"/>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2785085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53638-1E78-F5DC-FD27-F8F357FC27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07957A2-6574-4DDA-B01F-4F918C97614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F4FDF7-07DB-86FA-C8AC-FE31650AA748}"/>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5" name="Footer Placeholder 4">
            <a:extLst>
              <a:ext uri="{FF2B5EF4-FFF2-40B4-BE49-F238E27FC236}">
                <a16:creationId xmlns:a16="http://schemas.microsoft.com/office/drawing/2014/main" id="{F73290BB-2958-DC3B-F70C-F180A2B392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A07F75-2AFB-E223-A329-7463A014ED07}"/>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857449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1A91D2-960E-3A1A-B3AC-B7638D9969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A7B6FF5-D31D-1067-7224-9E478E67A7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0C0547-C406-E947-752C-6C66CAC83773}"/>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5" name="Footer Placeholder 4">
            <a:extLst>
              <a:ext uri="{FF2B5EF4-FFF2-40B4-BE49-F238E27FC236}">
                <a16:creationId xmlns:a16="http://schemas.microsoft.com/office/drawing/2014/main" id="{708E1A4F-0547-21F2-1D0F-5EE3EA94ED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81E580-140B-1547-B8FA-F04611ACAD96}"/>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3359172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CF66F-E42A-E91B-4B36-542B3D0DA4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26DE73-22B3-AFD5-760E-48BFCCAED43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FA6505-1DD5-6ADB-832B-12051403B5A9}"/>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5" name="Footer Placeholder 4">
            <a:extLst>
              <a:ext uri="{FF2B5EF4-FFF2-40B4-BE49-F238E27FC236}">
                <a16:creationId xmlns:a16="http://schemas.microsoft.com/office/drawing/2014/main" id="{3C887308-8E79-1676-B1C8-E30919471F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702EAA-BA8A-ECEF-D9DB-04052BEBBBE0}"/>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382590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16914-6B27-8191-6776-DB9614DD476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70494C-3887-90BB-0C27-5441360C8EA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5D2C649-7BB3-201A-5795-9DA8225F3B15}"/>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5" name="Footer Placeholder 4">
            <a:extLst>
              <a:ext uri="{FF2B5EF4-FFF2-40B4-BE49-F238E27FC236}">
                <a16:creationId xmlns:a16="http://schemas.microsoft.com/office/drawing/2014/main" id="{1D61E836-ED9A-E044-92FD-391C5C3861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3BE836-22B9-BC0E-CB8F-3CA2818BA524}"/>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1097338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C20CD-2768-0759-1B1B-0EF948B675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793AA4-C4FB-ECD8-7C44-75CC870F38F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A27F716-B38B-0197-9DBC-35963A5944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C1F6541-45B5-76CA-4C7A-C1BB4B52B606}"/>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6" name="Footer Placeholder 5">
            <a:extLst>
              <a:ext uri="{FF2B5EF4-FFF2-40B4-BE49-F238E27FC236}">
                <a16:creationId xmlns:a16="http://schemas.microsoft.com/office/drawing/2014/main" id="{D9EBAB0B-8B53-DB2E-1317-696D80C1F4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360F78-A7E1-9DE6-EC67-74FE76AB2B4E}"/>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2497270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E9CA8-5981-19C3-2C14-0911EC29AE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DA8307-75D5-01D1-DAFD-25CE2E8450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DC5C1C-1AC9-6BB9-5B64-BA14510180F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AF8330-159A-7C0A-AC5F-135CF6EDDE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C85DAB-3E63-9902-92AF-8E4A98AF18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79484F-B71D-CDA9-147F-A54770347008}"/>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8" name="Footer Placeholder 7">
            <a:extLst>
              <a:ext uri="{FF2B5EF4-FFF2-40B4-BE49-F238E27FC236}">
                <a16:creationId xmlns:a16="http://schemas.microsoft.com/office/drawing/2014/main" id="{74B9448E-8C16-5EE6-2F02-11BA23855F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FDC0E78-B06B-39DF-B816-54724FBF3D47}"/>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2641226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B2125-59E9-F979-EC28-5A0C60FB8C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E2620C-39D2-A66A-7FD3-F585B6A8D977}"/>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4" name="Footer Placeholder 3">
            <a:extLst>
              <a:ext uri="{FF2B5EF4-FFF2-40B4-BE49-F238E27FC236}">
                <a16:creationId xmlns:a16="http://schemas.microsoft.com/office/drawing/2014/main" id="{DA2B4A54-B935-D64F-7A83-A9AD978BAA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05AD62-D55B-638F-94F9-A53EFB4BD667}"/>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3349340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B57086-F2A1-2DB7-E863-333A2368BFD2}"/>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3" name="Footer Placeholder 2">
            <a:extLst>
              <a:ext uri="{FF2B5EF4-FFF2-40B4-BE49-F238E27FC236}">
                <a16:creationId xmlns:a16="http://schemas.microsoft.com/office/drawing/2014/main" id="{9FD2DD0D-6EA8-16D5-BE8A-BF9D8D85B5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76F6D25-D6EE-2E74-D94F-E3CD13517B06}"/>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2173828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F7C80-2F75-C2B6-944D-D701508828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D27240-AB11-DD82-2886-88E8C8326D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C72539-53BE-D525-2C28-7EDCDC6116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142012-368C-1E08-4111-D947193E523D}"/>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6" name="Footer Placeholder 5">
            <a:extLst>
              <a:ext uri="{FF2B5EF4-FFF2-40B4-BE49-F238E27FC236}">
                <a16:creationId xmlns:a16="http://schemas.microsoft.com/office/drawing/2014/main" id="{CA4B4969-FBDA-8E7E-C9F8-30B8F6FA51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B59E66-088F-F9CA-B15F-1B59CDC3EE9F}"/>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952567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DA15A-D5C2-4C76-EAC5-18A3D0F735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CFA25EA-F997-7583-FF33-365F1F3C93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94ED-C000-8284-23C2-39E1CAF7FF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E59231-E200-2759-7E73-1A512DA6F18C}"/>
              </a:ext>
            </a:extLst>
          </p:cNvPr>
          <p:cNvSpPr>
            <a:spLocks noGrp="1"/>
          </p:cNvSpPr>
          <p:nvPr>
            <p:ph type="dt" sz="half" idx="10"/>
          </p:nvPr>
        </p:nvSpPr>
        <p:spPr/>
        <p:txBody>
          <a:bodyPr/>
          <a:lstStyle/>
          <a:p>
            <a:fld id="{3CDDDC11-F5FB-6741-9B4F-BC66DE9F362E}" type="datetimeFigureOut">
              <a:rPr lang="en-US" smtClean="0"/>
              <a:t>8/12/25</a:t>
            </a:fld>
            <a:endParaRPr lang="en-US"/>
          </a:p>
        </p:txBody>
      </p:sp>
      <p:sp>
        <p:nvSpPr>
          <p:cNvPr id="6" name="Footer Placeholder 5">
            <a:extLst>
              <a:ext uri="{FF2B5EF4-FFF2-40B4-BE49-F238E27FC236}">
                <a16:creationId xmlns:a16="http://schemas.microsoft.com/office/drawing/2014/main" id="{04043D45-5E50-025B-66C3-D06C3A84E5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C7CE01-6192-BA61-E3FC-1A1BA3244418}"/>
              </a:ext>
            </a:extLst>
          </p:cNvPr>
          <p:cNvSpPr>
            <a:spLocks noGrp="1"/>
          </p:cNvSpPr>
          <p:nvPr>
            <p:ph type="sldNum" sz="quarter" idx="12"/>
          </p:nvPr>
        </p:nvSpPr>
        <p:spPr/>
        <p:txBody>
          <a:bodyPr/>
          <a:lstStyle/>
          <a:p>
            <a:fld id="{5E4FE53B-D240-7544-B55F-7179A4D148B3}" type="slidenum">
              <a:rPr lang="en-US" smtClean="0"/>
              <a:t>‹#›</a:t>
            </a:fld>
            <a:endParaRPr lang="en-US"/>
          </a:p>
        </p:txBody>
      </p:sp>
    </p:spTree>
    <p:extLst>
      <p:ext uri="{BB962C8B-B14F-4D97-AF65-F5344CB8AC3E}">
        <p14:creationId xmlns:p14="http://schemas.microsoft.com/office/powerpoint/2010/main" val="120535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E5BE94-EC86-E6DB-94AF-855839776E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92F63E-682C-A672-27B1-6B0BFD2611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E3AF33-2DFC-19C8-B38C-7A917FEC4D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CDDDC11-F5FB-6741-9B4F-BC66DE9F362E}" type="datetimeFigureOut">
              <a:rPr lang="en-US" smtClean="0"/>
              <a:t>8/12/25</a:t>
            </a:fld>
            <a:endParaRPr lang="en-US"/>
          </a:p>
        </p:txBody>
      </p:sp>
      <p:sp>
        <p:nvSpPr>
          <p:cNvPr id="5" name="Footer Placeholder 4">
            <a:extLst>
              <a:ext uri="{FF2B5EF4-FFF2-40B4-BE49-F238E27FC236}">
                <a16:creationId xmlns:a16="http://schemas.microsoft.com/office/drawing/2014/main" id="{868403B6-1ABC-1CE1-21CE-C22D6DB6A2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8A3B823-0EDD-EF42-09D6-5288B3376C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E4FE53B-D240-7544-B55F-7179A4D148B3}" type="slidenum">
              <a:rPr lang="en-US" smtClean="0"/>
              <a:t>‹#›</a:t>
            </a:fld>
            <a:endParaRPr lang="en-US"/>
          </a:p>
        </p:txBody>
      </p:sp>
    </p:spTree>
    <p:extLst>
      <p:ext uri="{BB962C8B-B14F-4D97-AF65-F5344CB8AC3E}">
        <p14:creationId xmlns:p14="http://schemas.microsoft.com/office/powerpoint/2010/main" val="1870265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620485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0447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17091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1416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1ABDB-ED1B-03D3-BE34-75E132CD41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A136AD-4C65-5929-D4E8-C2183FE9022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B2C616-CEF4-4631-59D1-8F75890DC97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3AFB8C96-B13F-85AD-63F4-E8DCE93D64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72171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703E7-FB7D-0F1A-A8AA-0226A8D4EF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FEF65E-FA58-A61E-0F9D-A620B8797FB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AA014E9-7340-CEDC-1C95-55444E18704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B4C1CCC6-CA38-0B37-DDCE-096C5569FE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27711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0751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29311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03066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8406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42971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68076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7B431-5FD8-CFE3-B1A6-6DC59A4C91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4ED95E-FD4B-0D53-5A2D-DA8B357DD1C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A54DA50-4BC9-0BA7-A60C-5F3F1C8BD37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EEF3D26F-3FC5-2503-4153-24CCB7632ED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22909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1D9C9-2C03-63B4-D5C7-D7CA562E54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3D6EFC-5128-6907-6FCC-5CA8DF873FD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11E31A-6BB4-2133-4B05-D891EAC0B12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683D2CB0-F757-9011-A39D-575D294965A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89778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32017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229411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87309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67981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3" name="Audio 12">
            <a:extLst>
              <a:ext uri="{FF2B5EF4-FFF2-40B4-BE49-F238E27FC236}">
                <a16:creationId xmlns:a16="http://schemas.microsoft.com/office/drawing/2014/main" id="{F650354A-8018-858A-AEAD-A795F39C660E}"/>
              </a:ext>
            </a:extLst>
          </p:cNvPr>
          <p:cNvPicPr>
            <a:picLocks noChangeAspect="1"/>
          </p:cNvPicPr>
          <p:nvPr>
            <a:audioFile r:link="rId1"/>
            <p:extLst>
              <p:ext uri="{DAA4B4D4-6D71-4841-9C94-3DE7FCFB9230}">
                <p14:media xmlns:p14="http://schemas.microsoft.com/office/powerpoint/2010/main" r:embed="rId2">
                  <p14:trim end="62.537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8221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29" name="Audio 28">
            <a:extLst>
              <a:ext uri="{FF2B5EF4-FFF2-40B4-BE49-F238E27FC236}">
                <a16:creationId xmlns:a16="http://schemas.microsoft.com/office/drawing/2014/main" id="{C2604D86-877A-268A-264D-3A25B3FB14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96036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23" name="Audio 22">
            <a:extLst>
              <a:ext uri="{FF2B5EF4-FFF2-40B4-BE49-F238E27FC236}">
                <a16:creationId xmlns:a16="http://schemas.microsoft.com/office/drawing/2014/main" id="{AD80EFC3-7C26-F145-2201-AA7F762E81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2172C3E2-603D-F309-5529-AFCEC6978F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7319375E-0DDB-468D-4FDB-BB46E0EE5F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5" name="Audio 14">
            <a:extLst>
              <a:ext uri="{FF2B5EF4-FFF2-40B4-BE49-F238E27FC236}">
                <a16:creationId xmlns:a16="http://schemas.microsoft.com/office/drawing/2014/main" id="{DF83FD69-AC1A-77B1-6D3F-6B8FD898CF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83E1C70-CCFA-317A-9089-F1B6E17138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2FACA861-BDCB-61F5-FE3A-D0CADDCAD21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5</vt:lpstr>
      <vt:lpstr>PowerPoint Presentation</vt:lpstr>
      <vt:lpstr>10 - 8 2 </vt:lpstr>
      <vt:lpstr>10 - 8  </vt:lpstr>
      <vt:lpstr>14 - 7 7 </vt:lpstr>
      <vt:lpstr>14 - 7  </vt:lpstr>
      <vt:lpstr>13 - 4 9 </vt:lpstr>
      <vt:lpstr>13 - 4  </vt:lpstr>
      <vt:lpstr>8 - 3 5 </vt:lpstr>
      <vt:lpstr>8 - 3  </vt:lpstr>
      <vt:lpstr>14 - 7  </vt:lpstr>
      <vt:lpstr>8 - 3  </vt:lpstr>
      <vt:lpstr>13 - 4  </vt:lpstr>
      <vt:lpstr>10 - 8  </vt:lpstr>
      <vt:lpstr>13 - 4  </vt:lpstr>
      <vt:lpstr>10 - 8  </vt:lpstr>
      <vt:lpstr>8 - 3  </vt:lpstr>
      <vt:lpstr>14 - 7  </vt:lpstr>
      <vt:lpstr>8 - 3  </vt:lpstr>
      <vt:lpstr>13 - 4  </vt:lpstr>
      <vt:lpstr>14 - 7  </vt:lpstr>
      <vt:lpstr>10 - 8  </vt:lpstr>
      <vt:lpstr>14 - 7  </vt:lpstr>
      <vt:lpstr>10 - 8  </vt:lpstr>
      <vt:lpstr>13 - 4  </vt:lpstr>
      <vt:lpstr>8 - 3  </vt:lpstr>
      <vt:lpstr>10 - 8  </vt:lpstr>
      <vt:lpstr>14 - 7  </vt:lpstr>
      <vt:lpstr>8 - 3  </vt:lpstr>
      <vt:lpstr>13 - 4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2025-08-12T18:43:44Z</dcterms:created>
  <dcterms:modified xsi:type="dcterms:W3CDTF">2025-08-12T18:46:37Z</dcterms:modified>
</cp:coreProperties>
</file>