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31" r:id="rId2"/>
    <p:sldId id="329" r:id="rId3"/>
    <p:sldId id="308" r:id="rId4"/>
    <p:sldId id="260" r:id="rId5"/>
    <p:sldId id="261" r:id="rId6"/>
    <p:sldId id="262" r:id="rId7"/>
    <p:sldId id="264" r:id="rId8"/>
    <p:sldId id="263" r:id="rId9"/>
    <p:sldId id="265" r:id="rId10"/>
    <p:sldId id="266" r:id="rId11"/>
    <p:sldId id="348" r:id="rId12"/>
    <p:sldId id="349" r:id="rId13"/>
    <p:sldId id="350" r:id="rId14"/>
    <p:sldId id="351" r:id="rId15"/>
    <p:sldId id="352" r:id="rId16"/>
    <p:sldId id="353" r:id="rId17"/>
    <p:sldId id="366" r:id="rId18"/>
    <p:sldId id="367" r:id="rId19"/>
    <p:sldId id="356" r:id="rId20"/>
    <p:sldId id="359" r:id="rId21"/>
    <p:sldId id="360" r:id="rId22"/>
    <p:sldId id="361" r:id="rId23"/>
    <p:sldId id="362" r:id="rId24"/>
    <p:sldId id="363" r:id="rId25"/>
    <p:sldId id="364" r:id="rId26"/>
    <p:sldId id="365" r:id="rId27"/>
    <p:sldId id="368" r:id="rId28"/>
    <p:sldId id="369" r:id="rId29"/>
    <p:sldId id="370" r:id="rId30"/>
    <p:sldId id="371"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920"/>
    <p:restoredTop sz="92351"/>
  </p:normalViewPr>
  <p:slideViewPr>
    <p:cSldViewPr snapToGrid="0">
      <p:cViewPr varScale="1">
        <p:scale>
          <a:sx n="48" d="100"/>
          <a:sy n="48" d="100"/>
        </p:scale>
        <p:origin x="544"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97688-3C58-B172-C850-618CDA94997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C173F2D-093B-76F1-013E-C942F12E2C1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66D7D50-7F3C-3B07-B88E-BFF5AACBDE5D}"/>
              </a:ext>
            </a:extLst>
          </p:cNvPr>
          <p:cNvSpPr>
            <a:spLocks noGrp="1"/>
          </p:cNvSpPr>
          <p:nvPr>
            <p:ph type="dt" sz="half" idx="10"/>
          </p:nvPr>
        </p:nvSpPr>
        <p:spPr/>
        <p:txBody>
          <a:bodyPr/>
          <a:lstStyle/>
          <a:p>
            <a:fld id="{E702C565-796D-B64A-AF55-5D96028DFA66}" type="datetimeFigureOut">
              <a:rPr lang="en-US" smtClean="0"/>
              <a:t>8/12/25</a:t>
            </a:fld>
            <a:endParaRPr lang="en-US"/>
          </a:p>
        </p:txBody>
      </p:sp>
      <p:sp>
        <p:nvSpPr>
          <p:cNvPr id="5" name="Footer Placeholder 4">
            <a:extLst>
              <a:ext uri="{FF2B5EF4-FFF2-40B4-BE49-F238E27FC236}">
                <a16:creationId xmlns:a16="http://schemas.microsoft.com/office/drawing/2014/main" id="{65F2636F-F071-7C73-9FCC-01EF69A691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6EF8C4-43EF-F681-5D1A-AF71E4853FB0}"/>
              </a:ext>
            </a:extLst>
          </p:cNvPr>
          <p:cNvSpPr>
            <a:spLocks noGrp="1"/>
          </p:cNvSpPr>
          <p:nvPr>
            <p:ph type="sldNum" sz="quarter" idx="12"/>
          </p:nvPr>
        </p:nvSpPr>
        <p:spPr/>
        <p:txBody>
          <a:bodyPr/>
          <a:lstStyle/>
          <a:p>
            <a:fld id="{63834C4E-8CDB-2540-A121-EC153FBCFC81}" type="slidenum">
              <a:rPr lang="en-US" smtClean="0"/>
              <a:t>‹#›</a:t>
            </a:fld>
            <a:endParaRPr lang="en-US"/>
          </a:p>
        </p:txBody>
      </p:sp>
    </p:spTree>
    <p:extLst>
      <p:ext uri="{BB962C8B-B14F-4D97-AF65-F5344CB8AC3E}">
        <p14:creationId xmlns:p14="http://schemas.microsoft.com/office/powerpoint/2010/main" val="690780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A4563-1718-01B2-2A68-63CF99FDE0F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22581E2-FA60-20C5-9C01-F14960DBE7F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ACDD3D-68F6-DC48-E4DE-0D1C12CD25BB}"/>
              </a:ext>
            </a:extLst>
          </p:cNvPr>
          <p:cNvSpPr>
            <a:spLocks noGrp="1"/>
          </p:cNvSpPr>
          <p:nvPr>
            <p:ph type="dt" sz="half" idx="10"/>
          </p:nvPr>
        </p:nvSpPr>
        <p:spPr/>
        <p:txBody>
          <a:bodyPr/>
          <a:lstStyle/>
          <a:p>
            <a:fld id="{E702C565-796D-B64A-AF55-5D96028DFA66}" type="datetimeFigureOut">
              <a:rPr lang="en-US" smtClean="0"/>
              <a:t>8/12/25</a:t>
            </a:fld>
            <a:endParaRPr lang="en-US"/>
          </a:p>
        </p:txBody>
      </p:sp>
      <p:sp>
        <p:nvSpPr>
          <p:cNvPr id="5" name="Footer Placeholder 4">
            <a:extLst>
              <a:ext uri="{FF2B5EF4-FFF2-40B4-BE49-F238E27FC236}">
                <a16:creationId xmlns:a16="http://schemas.microsoft.com/office/drawing/2014/main" id="{066AA092-2473-5E15-5A19-88A41C2A03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E8C3F7-08F0-BF03-1E91-77ED8DD924DB}"/>
              </a:ext>
            </a:extLst>
          </p:cNvPr>
          <p:cNvSpPr>
            <a:spLocks noGrp="1"/>
          </p:cNvSpPr>
          <p:nvPr>
            <p:ph type="sldNum" sz="quarter" idx="12"/>
          </p:nvPr>
        </p:nvSpPr>
        <p:spPr/>
        <p:txBody>
          <a:bodyPr/>
          <a:lstStyle/>
          <a:p>
            <a:fld id="{63834C4E-8CDB-2540-A121-EC153FBCFC81}" type="slidenum">
              <a:rPr lang="en-US" smtClean="0"/>
              <a:t>‹#›</a:t>
            </a:fld>
            <a:endParaRPr lang="en-US"/>
          </a:p>
        </p:txBody>
      </p:sp>
    </p:spTree>
    <p:extLst>
      <p:ext uri="{BB962C8B-B14F-4D97-AF65-F5344CB8AC3E}">
        <p14:creationId xmlns:p14="http://schemas.microsoft.com/office/powerpoint/2010/main" val="41650540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5DC50CD-87E9-B934-8B97-BDE33DC8C1C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5B06367-7CCA-EC9B-5F1B-1CDFDF9FC58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D5685D6-613A-8DEF-EAED-9A75DB9ABE6F}"/>
              </a:ext>
            </a:extLst>
          </p:cNvPr>
          <p:cNvSpPr>
            <a:spLocks noGrp="1"/>
          </p:cNvSpPr>
          <p:nvPr>
            <p:ph type="dt" sz="half" idx="10"/>
          </p:nvPr>
        </p:nvSpPr>
        <p:spPr/>
        <p:txBody>
          <a:bodyPr/>
          <a:lstStyle/>
          <a:p>
            <a:fld id="{E702C565-796D-B64A-AF55-5D96028DFA66}" type="datetimeFigureOut">
              <a:rPr lang="en-US" smtClean="0"/>
              <a:t>8/12/25</a:t>
            </a:fld>
            <a:endParaRPr lang="en-US"/>
          </a:p>
        </p:txBody>
      </p:sp>
      <p:sp>
        <p:nvSpPr>
          <p:cNvPr id="5" name="Footer Placeholder 4">
            <a:extLst>
              <a:ext uri="{FF2B5EF4-FFF2-40B4-BE49-F238E27FC236}">
                <a16:creationId xmlns:a16="http://schemas.microsoft.com/office/drawing/2014/main" id="{1F116AF7-1855-AE1F-60AD-56079E0E50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BFB31B-78F6-BB6F-2395-191B5E8E0403}"/>
              </a:ext>
            </a:extLst>
          </p:cNvPr>
          <p:cNvSpPr>
            <a:spLocks noGrp="1"/>
          </p:cNvSpPr>
          <p:nvPr>
            <p:ph type="sldNum" sz="quarter" idx="12"/>
          </p:nvPr>
        </p:nvSpPr>
        <p:spPr/>
        <p:txBody>
          <a:bodyPr/>
          <a:lstStyle/>
          <a:p>
            <a:fld id="{63834C4E-8CDB-2540-A121-EC153FBCFC81}" type="slidenum">
              <a:rPr lang="en-US" smtClean="0"/>
              <a:t>‹#›</a:t>
            </a:fld>
            <a:endParaRPr lang="en-US"/>
          </a:p>
        </p:txBody>
      </p:sp>
    </p:spTree>
    <p:extLst>
      <p:ext uri="{BB962C8B-B14F-4D97-AF65-F5344CB8AC3E}">
        <p14:creationId xmlns:p14="http://schemas.microsoft.com/office/powerpoint/2010/main" val="35489339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5C32C-A9EC-6FE8-B116-9D08B35553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440AD8E-DC65-C0EE-2F76-377A484D558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D28D00-48DA-869D-A00D-AEF438FF6704}"/>
              </a:ext>
            </a:extLst>
          </p:cNvPr>
          <p:cNvSpPr>
            <a:spLocks noGrp="1"/>
          </p:cNvSpPr>
          <p:nvPr>
            <p:ph type="dt" sz="half" idx="10"/>
          </p:nvPr>
        </p:nvSpPr>
        <p:spPr/>
        <p:txBody>
          <a:bodyPr/>
          <a:lstStyle/>
          <a:p>
            <a:fld id="{E702C565-796D-B64A-AF55-5D96028DFA66}" type="datetimeFigureOut">
              <a:rPr lang="en-US" smtClean="0"/>
              <a:t>8/12/25</a:t>
            </a:fld>
            <a:endParaRPr lang="en-US"/>
          </a:p>
        </p:txBody>
      </p:sp>
      <p:sp>
        <p:nvSpPr>
          <p:cNvPr id="5" name="Footer Placeholder 4">
            <a:extLst>
              <a:ext uri="{FF2B5EF4-FFF2-40B4-BE49-F238E27FC236}">
                <a16:creationId xmlns:a16="http://schemas.microsoft.com/office/drawing/2014/main" id="{6F778F8B-0343-1EBE-B958-443EAC03AA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C3EEA5-06DF-7580-EFFF-014FEB0750DF}"/>
              </a:ext>
            </a:extLst>
          </p:cNvPr>
          <p:cNvSpPr>
            <a:spLocks noGrp="1"/>
          </p:cNvSpPr>
          <p:nvPr>
            <p:ph type="sldNum" sz="quarter" idx="12"/>
          </p:nvPr>
        </p:nvSpPr>
        <p:spPr/>
        <p:txBody>
          <a:bodyPr/>
          <a:lstStyle/>
          <a:p>
            <a:fld id="{63834C4E-8CDB-2540-A121-EC153FBCFC81}" type="slidenum">
              <a:rPr lang="en-US" smtClean="0"/>
              <a:t>‹#›</a:t>
            </a:fld>
            <a:endParaRPr lang="en-US"/>
          </a:p>
        </p:txBody>
      </p:sp>
    </p:spTree>
    <p:extLst>
      <p:ext uri="{BB962C8B-B14F-4D97-AF65-F5344CB8AC3E}">
        <p14:creationId xmlns:p14="http://schemas.microsoft.com/office/powerpoint/2010/main" val="13849777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30F37E-9043-B3DD-DDC9-A24F3F06B0F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ADEC2D5-08AC-8F2F-87ED-86EB9335997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A5E61B5-9B21-A973-BA36-4F969E7B3036}"/>
              </a:ext>
            </a:extLst>
          </p:cNvPr>
          <p:cNvSpPr>
            <a:spLocks noGrp="1"/>
          </p:cNvSpPr>
          <p:nvPr>
            <p:ph type="dt" sz="half" idx="10"/>
          </p:nvPr>
        </p:nvSpPr>
        <p:spPr/>
        <p:txBody>
          <a:bodyPr/>
          <a:lstStyle/>
          <a:p>
            <a:fld id="{E702C565-796D-B64A-AF55-5D96028DFA66}" type="datetimeFigureOut">
              <a:rPr lang="en-US" smtClean="0"/>
              <a:t>8/12/25</a:t>
            </a:fld>
            <a:endParaRPr lang="en-US"/>
          </a:p>
        </p:txBody>
      </p:sp>
      <p:sp>
        <p:nvSpPr>
          <p:cNvPr id="5" name="Footer Placeholder 4">
            <a:extLst>
              <a:ext uri="{FF2B5EF4-FFF2-40B4-BE49-F238E27FC236}">
                <a16:creationId xmlns:a16="http://schemas.microsoft.com/office/drawing/2014/main" id="{E432A456-28F5-D3DB-A0AC-37C6F86D97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5450DA-9589-860E-B3D2-8E1486D04133}"/>
              </a:ext>
            </a:extLst>
          </p:cNvPr>
          <p:cNvSpPr>
            <a:spLocks noGrp="1"/>
          </p:cNvSpPr>
          <p:nvPr>
            <p:ph type="sldNum" sz="quarter" idx="12"/>
          </p:nvPr>
        </p:nvSpPr>
        <p:spPr/>
        <p:txBody>
          <a:bodyPr/>
          <a:lstStyle/>
          <a:p>
            <a:fld id="{63834C4E-8CDB-2540-A121-EC153FBCFC81}" type="slidenum">
              <a:rPr lang="en-US" smtClean="0"/>
              <a:t>‹#›</a:t>
            </a:fld>
            <a:endParaRPr lang="en-US"/>
          </a:p>
        </p:txBody>
      </p:sp>
    </p:spTree>
    <p:extLst>
      <p:ext uri="{BB962C8B-B14F-4D97-AF65-F5344CB8AC3E}">
        <p14:creationId xmlns:p14="http://schemas.microsoft.com/office/powerpoint/2010/main" val="1377847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7DA0FA-74DE-BDE4-A843-33E7EED393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B1FB989-3CF2-3D23-7B73-5565C4EB50E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44383B1-B7FD-ACFD-E80E-5C2639B3C79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DC2E82-FE31-BE6A-FD99-B042B642AA3E}"/>
              </a:ext>
            </a:extLst>
          </p:cNvPr>
          <p:cNvSpPr>
            <a:spLocks noGrp="1"/>
          </p:cNvSpPr>
          <p:nvPr>
            <p:ph type="dt" sz="half" idx="10"/>
          </p:nvPr>
        </p:nvSpPr>
        <p:spPr/>
        <p:txBody>
          <a:bodyPr/>
          <a:lstStyle/>
          <a:p>
            <a:fld id="{E702C565-796D-B64A-AF55-5D96028DFA66}" type="datetimeFigureOut">
              <a:rPr lang="en-US" smtClean="0"/>
              <a:t>8/12/25</a:t>
            </a:fld>
            <a:endParaRPr lang="en-US"/>
          </a:p>
        </p:txBody>
      </p:sp>
      <p:sp>
        <p:nvSpPr>
          <p:cNvPr id="6" name="Footer Placeholder 5">
            <a:extLst>
              <a:ext uri="{FF2B5EF4-FFF2-40B4-BE49-F238E27FC236}">
                <a16:creationId xmlns:a16="http://schemas.microsoft.com/office/drawing/2014/main" id="{277F97F4-8462-BABA-9DE1-29EB160606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741D9C9-C44A-549D-8220-504B0D4ED9D5}"/>
              </a:ext>
            </a:extLst>
          </p:cNvPr>
          <p:cNvSpPr>
            <a:spLocks noGrp="1"/>
          </p:cNvSpPr>
          <p:nvPr>
            <p:ph type="sldNum" sz="quarter" idx="12"/>
          </p:nvPr>
        </p:nvSpPr>
        <p:spPr/>
        <p:txBody>
          <a:bodyPr/>
          <a:lstStyle/>
          <a:p>
            <a:fld id="{63834C4E-8CDB-2540-A121-EC153FBCFC81}" type="slidenum">
              <a:rPr lang="en-US" smtClean="0"/>
              <a:t>‹#›</a:t>
            </a:fld>
            <a:endParaRPr lang="en-US"/>
          </a:p>
        </p:txBody>
      </p:sp>
    </p:spTree>
    <p:extLst>
      <p:ext uri="{BB962C8B-B14F-4D97-AF65-F5344CB8AC3E}">
        <p14:creationId xmlns:p14="http://schemas.microsoft.com/office/powerpoint/2010/main" val="37792102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25DA4-BCF1-5C90-914A-B95707A3EB2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DA44A17-575C-0184-A4FB-A6D16795F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E59F798-3E00-EBB4-084E-E2902B730A4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9172A7F-EFA4-A364-6432-C1A064F0AB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1772318-8C4B-7D90-0CF2-37403329744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C6A028A-8177-F4B7-18FB-53E1D42AAC8E}"/>
              </a:ext>
            </a:extLst>
          </p:cNvPr>
          <p:cNvSpPr>
            <a:spLocks noGrp="1"/>
          </p:cNvSpPr>
          <p:nvPr>
            <p:ph type="dt" sz="half" idx="10"/>
          </p:nvPr>
        </p:nvSpPr>
        <p:spPr/>
        <p:txBody>
          <a:bodyPr/>
          <a:lstStyle/>
          <a:p>
            <a:fld id="{E702C565-796D-B64A-AF55-5D96028DFA66}" type="datetimeFigureOut">
              <a:rPr lang="en-US" smtClean="0"/>
              <a:t>8/12/25</a:t>
            </a:fld>
            <a:endParaRPr lang="en-US"/>
          </a:p>
        </p:txBody>
      </p:sp>
      <p:sp>
        <p:nvSpPr>
          <p:cNvPr id="8" name="Footer Placeholder 7">
            <a:extLst>
              <a:ext uri="{FF2B5EF4-FFF2-40B4-BE49-F238E27FC236}">
                <a16:creationId xmlns:a16="http://schemas.microsoft.com/office/drawing/2014/main" id="{5995CD5A-BC4E-E686-9DCC-A5A089266EE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5535A8-2DED-9AB8-FD1A-42551B4D6D21}"/>
              </a:ext>
            </a:extLst>
          </p:cNvPr>
          <p:cNvSpPr>
            <a:spLocks noGrp="1"/>
          </p:cNvSpPr>
          <p:nvPr>
            <p:ph type="sldNum" sz="quarter" idx="12"/>
          </p:nvPr>
        </p:nvSpPr>
        <p:spPr/>
        <p:txBody>
          <a:bodyPr/>
          <a:lstStyle/>
          <a:p>
            <a:fld id="{63834C4E-8CDB-2540-A121-EC153FBCFC81}" type="slidenum">
              <a:rPr lang="en-US" smtClean="0"/>
              <a:t>‹#›</a:t>
            </a:fld>
            <a:endParaRPr lang="en-US"/>
          </a:p>
        </p:txBody>
      </p:sp>
    </p:spTree>
    <p:extLst>
      <p:ext uri="{BB962C8B-B14F-4D97-AF65-F5344CB8AC3E}">
        <p14:creationId xmlns:p14="http://schemas.microsoft.com/office/powerpoint/2010/main" val="1556401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A1056-8910-7EFE-A8F6-699F2F078C6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A69F8D2-51DC-4A92-346D-13961A0F3912}"/>
              </a:ext>
            </a:extLst>
          </p:cNvPr>
          <p:cNvSpPr>
            <a:spLocks noGrp="1"/>
          </p:cNvSpPr>
          <p:nvPr>
            <p:ph type="dt" sz="half" idx="10"/>
          </p:nvPr>
        </p:nvSpPr>
        <p:spPr/>
        <p:txBody>
          <a:bodyPr/>
          <a:lstStyle/>
          <a:p>
            <a:fld id="{E702C565-796D-B64A-AF55-5D96028DFA66}" type="datetimeFigureOut">
              <a:rPr lang="en-US" smtClean="0"/>
              <a:t>8/12/25</a:t>
            </a:fld>
            <a:endParaRPr lang="en-US"/>
          </a:p>
        </p:txBody>
      </p:sp>
      <p:sp>
        <p:nvSpPr>
          <p:cNvPr id="4" name="Footer Placeholder 3">
            <a:extLst>
              <a:ext uri="{FF2B5EF4-FFF2-40B4-BE49-F238E27FC236}">
                <a16:creationId xmlns:a16="http://schemas.microsoft.com/office/drawing/2014/main" id="{B4DCC813-6D85-28D7-AB4C-3FE637624A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2545A81-23BF-B3D1-54BA-B22707107EB9}"/>
              </a:ext>
            </a:extLst>
          </p:cNvPr>
          <p:cNvSpPr>
            <a:spLocks noGrp="1"/>
          </p:cNvSpPr>
          <p:nvPr>
            <p:ph type="sldNum" sz="quarter" idx="12"/>
          </p:nvPr>
        </p:nvSpPr>
        <p:spPr/>
        <p:txBody>
          <a:bodyPr/>
          <a:lstStyle/>
          <a:p>
            <a:fld id="{63834C4E-8CDB-2540-A121-EC153FBCFC81}" type="slidenum">
              <a:rPr lang="en-US" smtClean="0"/>
              <a:t>‹#›</a:t>
            </a:fld>
            <a:endParaRPr lang="en-US"/>
          </a:p>
        </p:txBody>
      </p:sp>
    </p:spTree>
    <p:extLst>
      <p:ext uri="{BB962C8B-B14F-4D97-AF65-F5344CB8AC3E}">
        <p14:creationId xmlns:p14="http://schemas.microsoft.com/office/powerpoint/2010/main" val="120566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F08549D-F8D8-2BA8-C151-53F8AAAE4B4B}"/>
              </a:ext>
            </a:extLst>
          </p:cNvPr>
          <p:cNvSpPr>
            <a:spLocks noGrp="1"/>
          </p:cNvSpPr>
          <p:nvPr>
            <p:ph type="dt" sz="half" idx="10"/>
          </p:nvPr>
        </p:nvSpPr>
        <p:spPr/>
        <p:txBody>
          <a:bodyPr/>
          <a:lstStyle/>
          <a:p>
            <a:fld id="{E702C565-796D-B64A-AF55-5D96028DFA66}" type="datetimeFigureOut">
              <a:rPr lang="en-US" smtClean="0"/>
              <a:t>8/12/25</a:t>
            </a:fld>
            <a:endParaRPr lang="en-US"/>
          </a:p>
        </p:txBody>
      </p:sp>
      <p:sp>
        <p:nvSpPr>
          <p:cNvPr id="3" name="Footer Placeholder 2">
            <a:extLst>
              <a:ext uri="{FF2B5EF4-FFF2-40B4-BE49-F238E27FC236}">
                <a16:creationId xmlns:a16="http://schemas.microsoft.com/office/drawing/2014/main" id="{12ADCA64-F6CE-DD4C-BF4E-9F03E1A5C95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C505B03-AED3-330F-5721-099B227FC468}"/>
              </a:ext>
            </a:extLst>
          </p:cNvPr>
          <p:cNvSpPr>
            <a:spLocks noGrp="1"/>
          </p:cNvSpPr>
          <p:nvPr>
            <p:ph type="sldNum" sz="quarter" idx="12"/>
          </p:nvPr>
        </p:nvSpPr>
        <p:spPr/>
        <p:txBody>
          <a:bodyPr/>
          <a:lstStyle/>
          <a:p>
            <a:fld id="{63834C4E-8CDB-2540-A121-EC153FBCFC81}" type="slidenum">
              <a:rPr lang="en-US" smtClean="0"/>
              <a:t>‹#›</a:t>
            </a:fld>
            <a:endParaRPr lang="en-US"/>
          </a:p>
        </p:txBody>
      </p:sp>
    </p:spTree>
    <p:extLst>
      <p:ext uri="{BB962C8B-B14F-4D97-AF65-F5344CB8AC3E}">
        <p14:creationId xmlns:p14="http://schemas.microsoft.com/office/powerpoint/2010/main" val="41682665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52326-D604-1084-1165-7292AFC25A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222C2B8-C7B3-BD57-4A08-F2065C91F5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888E1AC-29DD-A0E1-3FB5-E7B4D21BDA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2419254-90B2-AA7A-9618-04229674B576}"/>
              </a:ext>
            </a:extLst>
          </p:cNvPr>
          <p:cNvSpPr>
            <a:spLocks noGrp="1"/>
          </p:cNvSpPr>
          <p:nvPr>
            <p:ph type="dt" sz="half" idx="10"/>
          </p:nvPr>
        </p:nvSpPr>
        <p:spPr/>
        <p:txBody>
          <a:bodyPr/>
          <a:lstStyle/>
          <a:p>
            <a:fld id="{E702C565-796D-B64A-AF55-5D96028DFA66}" type="datetimeFigureOut">
              <a:rPr lang="en-US" smtClean="0"/>
              <a:t>8/12/25</a:t>
            </a:fld>
            <a:endParaRPr lang="en-US"/>
          </a:p>
        </p:txBody>
      </p:sp>
      <p:sp>
        <p:nvSpPr>
          <p:cNvPr id="6" name="Footer Placeholder 5">
            <a:extLst>
              <a:ext uri="{FF2B5EF4-FFF2-40B4-BE49-F238E27FC236}">
                <a16:creationId xmlns:a16="http://schemas.microsoft.com/office/drawing/2014/main" id="{EA2CD0E1-B804-6C54-34FA-6EDA09917CF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4BD62F-C998-A6CF-F101-81A8FDACB5AE}"/>
              </a:ext>
            </a:extLst>
          </p:cNvPr>
          <p:cNvSpPr>
            <a:spLocks noGrp="1"/>
          </p:cNvSpPr>
          <p:nvPr>
            <p:ph type="sldNum" sz="quarter" idx="12"/>
          </p:nvPr>
        </p:nvSpPr>
        <p:spPr/>
        <p:txBody>
          <a:bodyPr/>
          <a:lstStyle/>
          <a:p>
            <a:fld id="{63834C4E-8CDB-2540-A121-EC153FBCFC81}" type="slidenum">
              <a:rPr lang="en-US" smtClean="0"/>
              <a:t>‹#›</a:t>
            </a:fld>
            <a:endParaRPr lang="en-US"/>
          </a:p>
        </p:txBody>
      </p:sp>
    </p:spTree>
    <p:extLst>
      <p:ext uri="{BB962C8B-B14F-4D97-AF65-F5344CB8AC3E}">
        <p14:creationId xmlns:p14="http://schemas.microsoft.com/office/powerpoint/2010/main" val="372424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668F9E-BADE-FB6D-50A7-ED3EA7DD308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E30F985-E8AF-FCDE-53CE-2537FF70AC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D654E9-9BFD-75EF-B54D-E733E40D71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6D16E45-D6E7-65B9-2947-5D72A7AAF3ED}"/>
              </a:ext>
            </a:extLst>
          </p:cNvPr>
          <p:cNvSpPr>
            <a:spLocks noGrp="1"/>
          </p:cNvSpPr>
          <p:nvPr>
            <p:ph type="dt" sz="half" idx="10"/>
          </p:nvPr>
        </p:nvSpPr>
        <p:spPr/>
        <p:txBody>
          <a:bodyPr/>
          <a:lstStyle/>
          <a:p>
            <a:fld id="{E702C565-796D-B64A-AF55-5D96028DFA66}" type="datetimeFigureOut">
              <a:rPr lang="en-US" smtClean="0"/>
              <a:t>8/12/25</a:t>
            </a:fld>
            <a:endParaRPr lang="en-US"/>
          </a:p>
        </p:txBody>
      </p:sp>
      <p:sp>
        <p:nvSpPr>
          <p:cNvPr id="6" name="Footer Placeholder 5">
            <a:extLst>
              <a:ext uri="{FF2B5EF4-FFF2-40B4-BE49-F238E27FC236}">
                <a16:creationId xmlns:a16="http://schemas.microsoft.com/office/drawing/2014/main" id="{B5479604-98F1-BBC0-6CFA-550104FED5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DC05E0-F5F3-F051-734E-D199BC1C8A56}"/>
              </a:ext>
            </a:extLst>
          </p:cNvPr>
          <p:cNvSpPr>
            <a:spLocks noGrp="1"/>
          </p:cNvSpPr>
          <p:nvPr>
            <p:ph type="sldNum" sz="quarter" idx="12"/>
          </p:nvPr>
        </p:nvSpPr>
        <p:spPr/>
        <p:txBody>
          <a:bodyPr/>
          <a:lstStyle/>
          <a:p>
            <a:fld id="{63834C4E-8CDB-2540-A121-EC153FBCFC81}" type="slidenum">
              <a:rPr lang="en-US" smtClean="0"/>
              <a:t>‹#›</a:t>
            </a:fld>
            <a:endParaRPr lang="en-US"/>
          </a:p>
        </p:txBody>
      </p:sp>
    </p:spTree>
    <p:extLst>
      <p:ext uri="{BB962C8B-B14F-4D97-AF65-F5344CB8AC3E}">
        <p14:creationId xmlns:p14="http://schemas.microsoft.com/office/powerpoint/2010/main" val="26171004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C36C1C0-EF4B-78EE-DA89-0F129579F3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2C94866-22F1-6E6D-E07B-CE77A602BC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6C0912-459E-2C31-8A5A-C60A22AC84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702C565-796D-B64A-AF55-5D96028DFA66}" type="datetimeFigureOut">
              <a:rPr lang="en-US" smtClean="0"/>
              <a:t>8/12/25</a:t>
            </a:fld>
            <a:endParaRPr lang="en-US"/>
          </a:p>
        </p:txBody>
      </p:sp>
      <p:sp>
        <p:nvSpPr>
          <p:cNvPr id="5" name="Footer Placeholder 4">
            <a:extLst>
              <a:ext uri="{FF2B5EF4-FFF2-40B4-BE49-F238E27FC236}">
                <a16:creationId xmlns:a16="http://schemas.microsoft.com/office/drawing/2014/main" id="{A93C9912-6441-5914-A4E0-B71615E7D1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AD93A4F-F5F0-06B8-F389-DE01F69D7F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3834C4E-8CDB-2540-A121-EC153FBCFC81}" type="slidenum">
              <a:rPr lang="en-US" smtClean="0"/>
              <a:t>‹#›</a:t>
            </a:fld>
            <a:endParaRPr lang="en-US"/>
          </a:p>
        </p:txBody>
      </p:sp>
    </p:spTree>
    <p:extLst>
      <p:ext uri="{BB962C8B-B14F-4D97-AF65-F5344CB8AC3E}">
        <p14:creationId xmlns:p14="http://schemas.microsoft.com/office/powerpoint/2010/main" val="31569486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dirty="0"/>
              <a:t>Lesson 16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30741602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569A8558-B700-2584-1EDC-B13EBE06520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072449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343524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918789"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4" name="Audio 13">
            <a:extLst>
              <a:ext uri="{FF2B5EF4-FFF2-40B4-BE49-F238E27FC236}">
                <a16:creationId xmlns:a16="http://schemas.microsoft.com/office/drawing/2014/main" id="{23D42157-0159-1C51-9D60-60685F2304D2}"/>
              </a:ext>
            </a:extLst>
          </p:cNvPr>
          <p:cNvPicPr>
            <a:picLocks noChangeAspect="1"/>
          </p:cNvPicPr>
          <p:nvPr>
            <a:audioFile r:link="rId1"/>
            <p:extLst>
              <p:ext uri="{DAA4B4D4-6D71-4841-9C94-3DE7FCFB9230}">
                <p14:media xmlns:p14="http://schemas.microsoft.com/office/powerpoint/2010/main" r:embed="rId2">
                  <p14:trim st="316.1275" end="63.44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603811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A0402BFC-BDBC-49EA-3F99-FDA261D570C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308291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9D0E6-AB8B-5F00-2B31-57DBDCFB09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A2074E-B4F7-FC52-A363-555197403E8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0E05337-0991-5F58-9FD9-62603091B72B}"/>
              </a:ext>
            </a:extLst>
          </p:cNvPr>
          <p:cNvSpPr txBox="1"/>
          <p:nvPr/>
        </p:nvSpPr>
        <p:spPr>
          <a:xfrm>
            <a:off x="5918789"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4" name="Audio 13">
            <a:extLst>
              <a:ext uri="{FF2B5EF4-FFF2-40B4-BE49-F238E27FC236}">
                <a16:creationId xmlns:a16="http://schemas.microsoft.com/office/drawing/2014/main" id="{454B8E5A-17E0-3A3C-29BF-1EFA81D52896}"/>
              </a:ext>
            </a:extLst>
          </p:cNvPr>
          <p:cNvPicPr>
            <a:picLocks noChangeAspect="1"/>
          </p:cNvPicPr>
          <p:nvPr>
            <a:audioFile r:link="rId1"/>
            <p:extLst>
              <p:ext uri="{DAA4B4D4-6D71-4841-9C94-3DE7FCFB9230}">
                <p14:media xmlns:p14="http://schemas.microsoft.com/office/powerpoint/2010/main" r:embed="rId2">
                  <p14:trim st="316.1275" end="63.44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676120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AC60BA-AB20-BDE2-27CA-8CB3F8526B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A0154B-672D-07DD-0F5B-2C3EE93EAC6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92CA046-33CC-8EC2-1216-26A99840285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302E820A-ADFD-269C-DB83-65444DE6F66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072733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674748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569A8558-B700-2584-1EDC-B13EBE06520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965219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133286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1447297"/>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918789"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4" name="Audio 13">
            <a:extLst>
              <a:ext uri="{FF2B5EF4-FFF2-40B4-BE49-F238E27FC236}">
                <a16:creationId xmlns:a16="http://schemas.microsoft.com/office/drawing/2014/main" id="{23D42157-0159-1C51-9D60-60685F2304D2}"/>
              </a:ext>
            </a:extLst>
          </p:cNvPr>
          <p:cNvPicPr>
            <a:picLocks noChangeAspect="1"/>
          </p:cNvPicPr>
          <p:nvPr>
            <a:audioFile r:link="rId1"/>
            <p:extLst>
              <p:ext uri="{DAA4B4D4-6D71-4841-9C94-3DE7FCFB9230}">
                <p14:media xmlns:p14="http://schemas.microsoft.com/office/powerpoint/2010/main" r:embed="rId2">
                  <p14:trim st="316.1275" end="63.44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870854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569A8558-B700-2584-1EDC-B13EBE06520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684218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A0402BFC-BDBC-49EA-3F99-FDA261D570C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570593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343D1F-9D4B-D808-55E1-29032DB66A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438525-2022-7B6B-D10D-A251A75F020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2A45899-F4DC-C662-055E-A9C888E0FF7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39584CDF-241A-6EB8-8F7D-9B069EB0546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240326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25505-D986-0F55-D9C1-E118FDF7D7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26D011-B2D3-74B3-3550-315208689D2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0281C5-5DFF-9BE1-0B54-92741BDE829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F58FFB13-0588-E32E-8254-3668FD49752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875024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918789"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4" name="Audio 13">
            <a:extLst>
              <a:ext uri="{FF2B5EF4-FFF2-40B4-BE49-F238E27FC236}">
                <a16:creationId xmlns:a16="http://schemas.microsoft.com/office/drawing/2014/main" id="{23D42157-0159-1C51-9D60-60685F2304D2}"/>
              </a:ext>
            </a:extLst>
          </p:cNvPr>
          <p:cNvPicPr>
            <a:picLocks noChangeAspect="1"/>
          </p:cNvPicPr>
          <p:nvPr>
            <a:audioFile r:link="rId1"/>
            <p:extLst>
              <p:ext uri="{DAA4B4D4-6D71-4841-9C94-3DE7FCFB9230}">
                <p14:media xmlns:p14="http://schemas.microsoft.com/office/powerpoint/2010/main" r:embed="rId2">
                  <p14:trim st="316.1275" end="63.44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23478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497320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A0402BFC-BDBC-49EA-3F99-FDA261D570C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69223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569A8558-B700-2584-1EDC-B13EBE06520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790947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4" name="Audio 13">
            <a:extLst>
              <a:ext uri="{FF2B5EF4-FFF2-40B4-BE49-F238E27FC236}">
                <a16:creationId xmlns:a16="http://schemas.microsoft.com/office/drawing/2014/main" id="{45F6F67D-6718-D4FD-F9DF-473D412ADEEC}"/>
              </a:ext>
            </a:extLst>
          </p:cNvPr>
          <p:cNvPicPr>
            <a:picLocks noChangeAspect="1"/>
          </p:cNvPicPr>
          <p:nvPr>
            <a:audioFile r:link="rId1"/>
            <p:extLst>
              <p:ext uri="{DAA4B4D4-6D71-4841-9C94-3DE7FCFB9230}">
                <p14:media xmlns:p14="http://schemas.microsoft.com/office/powerpoint/2010/main" r:embed="rId2">
                  <p14:trim st="191.8649" end="213.19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225902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1" name="Audio 10">
            <a:extLst>
              <a:ext uri="{FF2B5EF4-FFF2-40B4-BE49-F238E27FC236}">
                <a16:creationId xmlns:a16="http://schemas.microsoft.com/office/drawing/2014/main" id="{B1523FDE-DDEA-D185-7983-F8B584455AD4}"/>
              </a:ext>
            </a:extLst>
          </p:cNvPr>
          <p:cNvPicPr>
            <a:picLocks noChangeAspect="1"/>
          </p:cNvPicPr>
          <p:nvPr>
            <a:audioFile r:link="rId1"/>
            <p:extLst>
              <p:ext uri="{DAA4B4D4-6D71-4841-9C94-3DE7FCFB9230}">
                <p14:media xmlns:p14="http://schemas.microsoft.com/office/powerpoint/2010/main" r:embed="rId2">
                  <p14:trim st="278.2674" end="422.007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865475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918789"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4" name="Audio 13">
            <a:extLst>
              <a:ext uri="{FF2B5EF4-FFF2-40B4-BE49-F238E27FC236}">
                <a16:creationId xmlns:a16="http://schemas.microsoft.com/office/drawing/2014/main" id="{23D42157-0159-1C51-9D60-60685F2304D2}"/>
              </a:ext>
            </a:extLst>
          </p:cNvPr>
          <p:cNvPicPr>
            <a:picLocks noChangeAspect="1"/>
          </p:cNvPicPr>
          <p:nvPr>
            <a:audioFile r:link="rId1"/>
            <p:extLst>
              <p:ext uri="{DAA4B4D4-6D71-4841-9C94-3DE7FCFB9230}">
                <p14:media xmlns:p14="http://schemas.microsoft.com/office/powerpoint/2010/main" r:embed="rId2">
                  <p14:trim st="316.1275" end="63.44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412893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51B83-A07F-C4DE-C413-CA65BF9492E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E7F18-6494-EE54-E57C-CDCD57EDF697}"/>
              </a:ext>
            </a:extLst>
          </p:cNvPr>
          <p:cNvSpPr>
            <a:spLocks noGrp="1"/>
          </p:cNvSpPr>
          <p:nvPr>
            <p:ph idx="1"/>
          </p:nvPr>
        </p:nvSpPr>
        <p:spPr>
          <a:xfrm>
            <a:off x="660763" y="587829"/>
            <a:ext cx="10870474" cy="6100354"/>
          </a:xfrm>
        </p:spPr>
        <p:txBody>
          <a:bodyPr>
            <a:normAutofit fontScale="77500" lnSpcReduction="20000"/>
          </a:bodyPr>
          <a:lstStyle/>
          <a:p>
            <a:pPr marL="0" indent="0" algn="ctr">
              <a:lnSpc>
                <a:spcPct val="120000"/>
              </a:lnSpc>
              <a:buNone/>
            </a:pPr>
            <a:r>
              <a:rPr lang="en-US" sz="5200" dirty="0">
                <a:latin typeface="Times New Roman" panose="02020603050405020304" pitchFamily="18" charset="0"/>
                <a:cs typeface="Times New Roman" panose="02020603050405020304" pitchFamily="18" charset="0"/>
              </a:rPr>
              <a:t>Now it is time to complete as many problems as you can. You will have 1 minute. Ready. Begin.</a:t>
            </a:r>
          </a:p>
          <a:p>
            <a:pPr marL="0" indent="0" algn="ctr">
              <a:lnSpc>
                <a:spcPct val="120000"/>
              </a:lnSpc>
              <a:buNone/>
            </a:pPr>
            <a:endParaRPr lang="en-US" sz="5200" dirty="0">
              <a:latin typeface="Times New Roman" panose="02020603050405020304" pitchFamily="18" charset="0"/>
              <a:cs typeface="Times New Roman" panose="02020603050405020304" pitchFamily="18" charset="0"/>
            </a:endParaRPr>
          </a:p>
          <a:p>
            <a:pPr marL="0" indent="0" algn="ctr">
              <a:lnSpc>
                <a:spcPct val="120000"/>
              </a:lnSpc>
              <a:buNone/>
            </a:pPr>
            <a:r>
              <a:rPr lang="en-US" sz="5200" dirty="0">
                <a:latin typeface="Times New Roman" panose="02020603050405020304" pitchFamily="18" charset="0"/>
                <a:cs typeface="Times New Roman" panose="02020603050405020304" pitchFamily="18" charset="0"/>
              </a:rPr>
              <a:t>Stop! Now count the number of problems you completed and write it at the bottom of the page. One last thing, write todays score on tomorrows facts on fire page. You will compare how many problems you do tomorrow to this score to see if you got a better score.</a:t>
            </a:r>
          </a:p>
          <a:p>
            <a:pPr marL="0" indent="0">
              <a:buNone/>
            </a:pPr>
            <a:endParaRPr lang="en-US" dirty="0"/>
          </a:p>
        </p:txBody>
      </p:sp>
      <p:pic>
        <p:nvPicPr>
          <p:cNvPr id="15" name="Audio 14">
            <a:extLst>
              <a:ext uri="{FF2B5EF4-FFF2-40B4-BE49-F238E27FC236}">
                <a16:creationId xmlns:a16="http://schemas.microsoft.com/office/drawing/2014/main" id="{4AD3E77C-F5C5-0CFA-53DE-FC9720204C3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3701081"/>
      </p:ext>
    </p:extLst>
  </p:cSld>
  <p:clrMapOvr>
    <a:masterClrMapping/>
  </p:clrMapOvr>
  <mc:AlternateContent xmlns:mc="http://schemas.openxmlformats.org/markup-compatibility/2006" xmlns:p14="http://schemas.microsoft.com/office/powerpoint/2010/main">
    <mc:Choice Requires="p14">
      <p:transition spd="slow" p14:dur="2000" advTm="109438"/>
    </mc:Choice>
    <mc:Fallback xmlns="">
      <p:transition spd="slow" advTm="109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A0402BFC-BDBC-49EA-3F99-FDA261D570C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573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3" name="Audio 12">
            <a:extLst>
              <a:ext uri="{FF2B5EF4-FFF2-40B4-BE49-F238E27FC236}">
                <a16:creationId xmlns:a16="http://schemas.microsoft.com/office/drawing/2014/main" id="{58930739-EBA5-3C18-1A0B-2C0EB06B31EF}"/>
              </a:ext>
            </a:extLst>
          </p:cNvPr>
          <p:cNvPicPr>
            <a:picLocks noChangeAspect="1"/>
          </p:cNvPicPr>
          <p:nvPr>
            <a:audioFile r:link="rId1"/>
            <p:extLst>
              <p:ext uri="{DAA4B4D4-6D71-4841-9C94-3DE7FCFB9230}">
                <p14:media xmlns:p14="http://schemas.microsoft.com/office/powerpoint/2010/main" r:embed="rId2">
                  <p14:trim st="206.3218" end="282.4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4" name="Audio 13">
            <a:extLst>
              <a:ext uri="{FF2B5EF4-FFF2-40B4-BE49-F238E27FC236}">
                <a16:creationId xmlns:a16="http://schemas.microsoft.com/office/drawing/2014/main" id="{569A8558-B700-2584-1EDC-B13EBE06520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3" name="Audio 12">
            <a:extLst>
              <a:ext uri="{FF2B5EF4-FFF2-40B4-BE49-F238E27FC236}">
                <a16:creationId xmlns:a16="http://schemas.microsoft.com/office/drawing/2014/main" id="{91170466-283E-DAD3-5BE4-74AA0A5FFAAC}"/>
              </a:ext>
            </a:extLst>
          </p:cNvPr>
          <p:cNvPicPr>
            <a:picLocks noChangeAspect="1"/>
          </p:cNvPicPr>
          <p:nvPr>
            <a:audioFile r:link="rId1"/>
            <p:extLst>
              <p:ext uri="{DAA4B4D4-6D71-4841-9C94-3DE7FCFB9230}">
                <p14:media xmlns:p14="http://schemas.microsoft.com/office/powerpoint/2010/main" r:embed="rId2">
                  <p14:trim st="381.7787" end="273.756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918789"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4" name="Audio 13">
            <a:extLst>
              <a:ext uri="{FF2B5EF4-FFF2-40B4-BE49-F238E27FC236}">
                <a16:creationId xmlns:a16="http://schemas.microsoft.com/office/drawing/2014/main" id="{23D42157-0159-1C51-9D60-60685F2304D2}"/>
              </a:ext>
            </a:extLst>
          </p:cNvPr>
          <p:cNvPicPr>
            <a:picLocks noChangeAspect="1"/>
          </p:cNvPicPr>
          <p:nvPr>
            <a:audioFile r:link="rId1"/>
            <p:extLst>
              <p:ext uri="{DAA4B4D4-6D71-4841-9C94-3DE7FCFB9230}">
                <p14:media xmlns:p14="http://schemas.microsoft.com/office/powerpoint/2010/main" r:embed="rId2">
                  <p14:trim st="316.1275" end="63.44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3" name="Audio 12">
            <a:extLst>
              <a:ext uri="{FF2B5EF4-FFF2-40B4-BE49-F238E27FC236}">
                <a16:creationId xmlns:a16="http://schemas.microsoft.com/office/drawing/2014/main" id="{1E615F5C-F773-5A44-9ED3-F43B2FCF0952}"/>
              </a:ext>
            </a:extLst>
          </p:cNvPr>
          <p:cNvPicPr>
            <a:picLocks noChangeAspect="1"/>
          </p:cNvPicPr>
          <p:nvPr>
            <a:audioFile r:link="rId1"/>
            <p:extLst>
              <p:ext uri="{DAA4B4D4-6D71-4841-9C94-3DE7FCFB9230}">
                <p14:media xmlns:p14="http://schemas.microsoft.com/office/powerpoint/2010/main" r:embed="rId2">
                  <p14:trim st="199.8827" end="332.906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315</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16</vt:lpstr>
      <vt:lpstr>PowerPoint Presentation</vt:lpstr>
      <vt:lpstr>4 - 2 2 </vt:lpstr>
      <vt:lpstr>4 - 2  </vt:lpstr>
      <vt:lpstr>9 - 4 5 </vt:lpstr>
      <vt:lpstr>9 - 4  </vt:lpstr>
      <vt:lpstr>12 - 5 7 </vt:lpstr>
      <vt:lpstr>12 - 5  </vt:lpstr>
      <vt:lpstr>7 - 3 4 </vt:lpstr>
      <vt:lpstr>7 - 3  </vt:lpstr>
      <vt:lpstr>9 - 4  </vt:lpstr>
      <vt:lpstr>7 - 3  </vt:lpstr>
      <vt:lpstr>12 - 5  </vt:lpstr>
      <vt:lpstr>4 - 2  </vt:lpstr>
      <vt:lpstr>12 - 5  </vt:lpstr>
      <vt:lpstr>4 - 2  </vt:lpstr>
      <vt:lpstr>7 - 3  </vt:lpstr>
      <vt:lpstr>9 - 4  </vt:lpstr>
      <vt:lpstr>7 - 3  </vt:lpstr>
      <vt:lpstr>12 - 5  </vt:lpstr>
      <vt:lpstr>9 - 4  </vt:lpstr>
      <vt:lpstr>4 - 2  </vt:lpstr>
      <vt:lpstr>9 - 4  </vt:lpstr>
      <vt:lpstr>4 - 2  </vt:lpstr>
      <vt:lpstr>12 - 5  </vt:lpstr>
      <vt:lpstr>7 - 3  </vt:lpstr>
      <vt:lpstr>4 - 2  </vt:lpstr>
      <vt:lpstr>9 - 4  </vt:lpstr>
      <vt:lpstr>7 - 3  </vt:lpstr>
      <vt:lpstr>12 - 5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2025-08-12T19:01:48Z</dcterms:created>
  <dcterms:modified xsi:type="dcterms:W3CDTF">2025-08-12T19:04:49Z</dcterms:modified>
</cp:coreProperties>
</file>