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A71D2-E867-6821-3A9B-0AF511DC97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44D202-52AF-1C15-0817-14D475E967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768CD8C-835D-2A7D-2F27-9D3453D61EEB}"/>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6CACCF32-0CBE-9BA0-CB99-14283AB986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A79034-6FDA-6BC8-06A6-47ADA50AD919}"/>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4197753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78567-3029-A318-808B-AF19F8B97F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DE1444-E85F-24FC-ADDA-D7A63893DD3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A71653-1260-9171-2C68-0CDF2CDD431E}"/>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482B2DF3-1F3E-1F67-D52C-E420FB3666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AB8F2B-23D7-D4D6-BFE0-2D9992C34021}"/>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249729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8DEA89-9A9F-4D44-1352-EF8CA9FD16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E9FAB5-6CCB-D564-DFC9-9CF23AD77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4BEBF3-71E0-8700-FEA2-FAF56AF7398E}"/>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40F7B4DA-F643-F9E2-8EAE-4A3EAFB95E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18B43D-8E08-3D43-2ADC-61D6DDC09436}"/>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1329479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283E3-5CD7-0F20-87C1-26D3CE5C7B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3C5860-8459-442E-19D3-04FF6AE1B25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D2CAAC-73AB-188A-AD9B-BA584DCA8214}"/>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3BD1691A-7966-E092-EF6D-E70B05601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2083F-2682-0D72-CE77-73F4DC479DAD}"/>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721146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98B2B-18C1-9FE5-2AD0-3D98516485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419956-526B-7DBE-5062-F01479A92E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FB95B8-1505-C0F4-1374-D3E1D085354B}"/>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43CC2CCD-28B0-8586-82B0-848FECE7B5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F37EF8-976E-68FF-DAA4-7A2E1D119C01}"/>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3100233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489EE-703E-3D32-FE76-88B2487D1F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B6E2E4-049E-8EC8-BF02-4F6BBC3FF6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6BCE05-52A6-727C-AD16-5237857F8F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6CF245-0526-0F23-B680-10BBD16F4126}"/>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6" name="Footer Placeholder 5">
            <a:extLst>
              <a:ext uri="{FF2B5EF4-FFF2-40B4-BE49-F238E27FC236}">
                <a16:creationId xmlns:a16="http://schemas.microsoft.com/office/drawing/2014/main" id="{D144DCBE-FBB1-2C8B-34FC-3025C3C339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2837DF-3C92-7753-DCCD-61B0AFC14335}"/>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2662135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6FCDE-E47D-966F-8C36-DCCD104B2F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C64740-32B2-BA09-6484-33AB7BE143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E268AF-CEA7-7FAA-4309-59D42FE977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FE2EA8-1880-F1B1-9DCA-1717B5D226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B22C26-0DB6-20D1-C6B7-879AEB21539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B8F381-8B08-4BC2-EB2E-A96DD0897FA1}"/>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8" name="Footer Placeholder 7">
            <a:extLst>
              <a:ext uri="{FF2B5EF4-FFF2-40B4-BE49-F238E27FC236}">
                <a16:creationId xmlns:a16="http://schemas.microsoft.com/office/drawing/2014/main" id="{E2C4D0F1-499D-B209-F5C9-B89B5A179C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8ED1B4-03B7-13F7-7FF8-7A4F683AF520}"/>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4134010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9B3A1-1AAB-2C34-194A-7BA5D80E66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381653-F90D-92D2-D61F-30CB4D4276F0}"/>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4" name="Footer Placeholder 3">
            <a:extLst>
              <a:ext uri="{FF2B5EF4-FFF2-40B4-BE49-F238E27FC236}">
                <a16:creationId xmlns:a16="http://schemas.microsoft.com/office/drawing/2014/main" id="{CBDD7610-286D-08B1-2FDF-A87426F02A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5CD3E9F-2B85-5191-FDC5-5BA7CF291D14}"/>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3010771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ADE885-75E2-EA72-FCA1-9425086F05F8}"/>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3" name="Footer Placeholder 2">
            <a:extLst>
              <a:ext uri="{FF2B5EF4-FFF2-40B4-BE49-F238E27FC236}">
                <a16:creationId xmlns:a16="http://schemas.microsoft.com/office/drawing/2014/main" id="{A868A6D8-AA19-B014-714E-3C2F9BE7AB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E9A028-5BC0-0CBE-3F02-516D0833FBF6}"/>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857423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B4C4E-C13C-86C9-AB08-A1F8C8EB14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C5B98F-12CD-5DA1-0EA9-9394DEDACA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8AAFDB-70F9-7D96-1E1C-5B90D9FE4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2F7C08-CCAE-B57F-3472-98944FF1A55D}"/>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6" name="Footer Placeholder 5">
            <a:extLst>
              <a:ext uri="{FF2B5EF4-FFF2-40B4-BE49-F238E27FC236}">
                <a16:creationId xmlns:a16="http://schemas.microsoft.com/office/drawing/2014/main" id="{B3370EAD-5D1C-4D18-9D93-2E655C415F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50917D-12A0-845F-744A-353106A832A2}"/>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1243847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B60C-5C35-4A74-526F-B18B889FDD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C38CB66-1C42-CBC9-2FEB-79D6F4A8C7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63E8C42-FA12-0F35-C2B1-C20F523AE5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4875A7-7E95-4C69-98A7-00888D4CE10A}"/>
              </a:ext>
            </a:extLst>
          </p:cNvPr>
          <p:cNvSpPr>
            <a:spLocks noGrp="1"/>
          </p:cNvSpPr>
          <p:nvPr>
            <p:ph type="dt" sz="half" idx="10"/>
          </p:nvPr>
        </p:nvSpPr>
        <p:spPr/>
        <p:txBody>
          <a:bodyPr/>
          <a:lstStyle/>
          <a:p>
            <a:fld id="{CFC50618-58DC-F048-8CDA-5CFF28C413F3}" type="datetimeFigureOut">
              <a:rPr lang="en-US" smtClean="0"/>
              <a:t>8/12/25</a:t>
            </a:fld>
            <a:endParaRPr lang="en-US"/>
          </a:p>
        </p:txBody>
      </p:sp>
      <p:sp>
        <p:nvSpPr>
          <p:cNvPr id="6" name="Footer Placeholder 5">
            <a:extLst>
              <a:ext uri="{FF2B5EF4-FFF2-40B4-BE49-F238E27FC236}">
                <a16:creationId xmlns:a16="http://schemas.microsoft.com/office/drawing/2014/main" id="{813514AC-B133-3CAA-4ACD-301D89B9A7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327CDE-018B-6793-54FF-9BDC5242E3E3}"/>
              </a:ext>
            </a:extLst>
          </p:cNvPr>
          <p:cNvSpPr>
            <a:spLocks noGrp="1"/>
          </p:cNvSpPr>
          <p:nvPr>
            <p:ph type="sldNum" sz="quarter" idx="12"/>
          </p:nvPr>
        </p:nvSpPr>
        <p:spPr/>
        <p:txBody>
          <a:bodyPr/>
          <a:lstStyle/>
          <a:p>
            <a:fld id="{C1D5B49B-F0A6-1643-9D2A-D044103DD078}" type="slidenum">
              <a:rPr lang="en-US" smtClean="0"/>
              <a:t>‹#›</a:t>
            </a:fld>
            <a:endParaRPr lang="en-US"/>
          </a:p>
        </p:txBody>
      </p:sp>
    </p:spTree>
    <p:extLst>
      <p:ext uri="{BB962C8B-B14F-4D97-AF65-F5344CB8AC3E}">
        <p14:creationId xmlns:p14="http://schemas.microsoft.com/office/powerpoint/2010/main" val="3477405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56A835-B2EC-349F-8D70-93B37EFCF9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B61DEB1-1878-2B6B-1C18-FBCC73CF6E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A15586-D6A3-D07D-A5F7-6725764F5C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C50618-58DC-F048-8CDA-5CFF28C413F3}" type="datetimeFigureOut">
              <a:rPr lang="en-US" smtClean="0"/>
              <a:t>8/12/25</a:t>
            </a:fld>
            <a:endParaRPr lang="en-US"/>
          </a:p>
        </p:txBody>
      </p:sp>
      <p:sp>
        <p:nvSpPr>
          <p:cNvPr id="5" name="Footer Placeholder 4">
            <a:extLst>
              <a:ext uri="{FF2B5EF4-FFF2-40B4-BE49-F238E27FC236}">
                <a16:creationId xmlns:a16="http://schemas.microsoft.com/office/drawing/2014/main" id="{1B471C63-6724-6523-8DA3-D0430FBEA5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E256529-C0F6-5DA4-A676-941CDE53F0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1D5B49B-F0A6-1643-9D2A-D044103DD078}" type="slidenum">
              <a:rPr lang="en-US" smtClean="0"/>
              <a:t>‹#›</a:t>
            </a:fld>
            <a:endParaRPr lang="en-US"/>
          </a:p>
        </p:txBody>
      </p:sp>
    </p:spTree>
    <p:extLst>
      <p:ext uri="{BB962C8B-B14F-4D97-AF65-F5344CB8AC3E}">
        <p14:creationId xmlns:p14="http://schemas.microsoft.com/office/powerpoint/2010/main" val="2808586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28</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2025-08-12T19:27:32Z</dcterms:created>
  <dcterms:modified xsi:type="dcterms:W3CDTF">2025-08-12T19:29:18Z</dcterms:modified>
</cp:coreProperties>
</file>