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7" r:id="rId4"/>
    <p:sldId id="318" r:id="rId5"/>
    <p:sldId id="319" r:id="rId6"/>
    <p:sldId id="320" r:id="rId7"/>
    <p:sldId id="321" r:id="rId8"/>
    <p:sldId id="322" r:id="rId9"/>
    <p:sldId id="323" r:id="rId10"/>
    <p:sldId id="32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50"/>
    <p:restoredTop sz="91429"/>
  </p:normalViewPr>
  <p:slideViewPr>
    <p:cSldViewPr snapToGrid="0">
      <p:cViewPr varScale="1">
        <p:scale>
          <a:sx n="41" d="100"/>
          <a:sy n="41" d="100"/>
        </p:scale>
        <p:origin x="90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2996A-8693-1057-FDE0-42177CEC510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B537D24-1C12-E596-FFD7-EE454A5A21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1D64066-AB67-285C-CA55-E24A813E1283}"/>
              </a:ext>
            </a:extLst>
          </p:cNvPr>
          <p:cNvSpPr>
            <a:spLocks noGrp="1"/>
          </p:cNvSpPr>
          <p:nvPr>
            <p:ph type="dt" sz="half" idx="10"/>
          </p:nvPr>
        </p:nvSpPr>
        <p:spPr/>
        <p:txBody>
          <a:bodyPr/>
          <a:lstStyle/>
          <a:p>
            <a:fld id="{BA72934C-9909-9941-8A69-FBB43D52CA8B}" type="datetimeFigureOut">
              <a:rPr lang="en-US" smtClean="0"/>
              <a:t>8/12/25</a:t>
            </a:fld>
            <a:endParaRPr lang="en-US"/>
          </a:p>
        </p:txBody>
      </p:sp>
      <p:sp>
        <p:nvSpPr>
          <p:cNvPr id="5" name="Footer Placeholder 4">
            <a:extLst>
              <a:ext uri="{FF2B5EF4-FFF2-40B4-BE49-F238E27FC236}">
                <a16:creationId xmlns:a16="http://schemas.microsoft.com/office/drawing/2014/main" id="{C7830688-4AEF-B9BF-3118-3B38EF9A94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0D6545-276A-0FE7-0793-41E55D3FBA4E}"/>
              </a:ext>
            </a:extLst>
          </p:cNvPr>
          <p:cNvSpPr>
            <a:spLocks noGrp="1"/>
          </p:cNvSpPr>
          <p:nvPr>
            <p:ph type="sldNum" sz="quarter" idx="12"/>
          </p:nvPr>
        </p:nvSpPr>
        <p:spPr/>
        <p:txBody>
          <a:bodyPr/>
          <a:lstStyle/>
          <a:p>
            <a:fld id="{35FEF0F7-B4CB-F540-90AE-77FB4235D816}" type="slidenum">
              <a:rPr lang="en-US" smtClean="0"/>
              <a:t>‹#›</a:t>
            </a:fld>
            <a:endParaRPr lang="en-US"/>
          </a:p>
        </p:txBody>
      </p:sp>
    </p:spTree>
    <p:extLst>
      <p:ext uri="{BB962C8B-B14F-4D97-AF65-F5344CB8AC3E}">
        <p14:creationId xmlns:p14="http://schemas.microsoft.com/office/powerpoint/2010/main" val="41141063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A6142-F616-0B11-3CC4-9A04E7A82E6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B1A634A-4E00-1253-47A1-27DC536E15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590A7-4C47-468A-209D-628E7FE64C93}"/>
              </a:ext>
            </a:extLst>
          </p:cNvPr>
          <p:cNvSpPr>
            <a:spLocks noGrp="1"/>
          </p:cNvSpPr>
          <p:nvPr>
            <p:ph type="dt" sz="half" idx="10"/>
          </p:nvPr>
        </p:nvSpPr>
        <p:spPr/>
        <p:txBody>
          <a:bodyPr/>
          <a:lstStyle/>
          <a:p>
            <a:fld id="{BA72934C-9909-9941-8A69-FBB43D52CA8B}" type="datetimeFigureOut">
              <a:rPr lang="en-US" smtClean="0"/>
              <a:t>8/12/25</a:t>
            </a:fld>
            <a:endParaRPr lang="en-US"/>
          </a:p>
        </p:txBody>
      </p:sp>
      <p:sp>
        <p:nvSpPr>
          <p:cNvPr id="5" name="Footer Placeholder 4">
            <a:extLst>
              <a:ext uri="{FF2B5EF4-FFF2-40B4-BE49-F238E27FC236}">
                <a16:creationId xmlns:a16="http://schemas.microsoft.com/office/drawing/2014/main" id="{C7DF99B2-5A8D-EB4D-9FF8-CE698756A1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1CDA6E-69E0-6A2C-2B3D-9DB9A326C436}"/>
              </a:ext>
            </a:extLst>
          </p:cNvPr>
          <p:cNvSpPr>
            <a:spLocks noGrp="1"/>
          </p:cNvSpPr>
          <p:nvPr>
            <p:ph type="sldNum" sz="quarter" idx="12"/>
          </p:nvPr>
        </p:nvSpPr>
        <p:spPr/>
        <p:txBody>
          <a:bodyPr/>
          <a:lstStyle/>
          <a:p>
            <a:fld id="{35FEF0F7-B4CB-F540-90AE-77FB4235D816}" type="slidenum">
              <a:rPr lang="en-US" smtClean="0"/>
              <a:t>‹#›</a:t>
            </a:fld>
            <a:endParaRPr lang="en-US"/>
          </a:p>
        </p:txBody>
      </p:sp>
    </p:spTree>
    <p:extLst>
      <p:ext uri="{BB962C8B-B14F-4D97-AF65-F5344CB8AC3E}">
        <p14:creationId xmlns:p14="http://schemas.microsoft.com/office/powerpoint/2010/main" val="731333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B994F8-AD08-C996-4C6E-AED97123FE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95F4E25-E1CC-0585-FA6E-3CEA9991030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D739D3-AE93-AE46-2756-BC4D7E68B64D}"/>
              </a:ext>
            </a:extLst>
          </p:cNvPr>
          <p:cNvSpPr>
            <a:spLocks noGrp="1"/>
          </p:cNvSpPr>
          <p:nvPr>
            <p:ph type="dt" sz="half" idx="10"/>
          </p:nvPr>
        </p:nvSpPr>
        <p:spPr/>
        <p:txBody>
          <a:bodyPr/>
          <a:lstStyle/>
          <a:p>
            <a:fld id="{BA72934C-9909-9941-8A69-FBB43D52CA8B}" type="datetimeFigureOut">
              <a:rPr lang="en-US" smtClean="0"/>
              <a:t>8/12/25</a:t>
            </a:fld>
            <a:endParaRPr lang="en-US"/>
          </a:p>
        </p:txBody>
      </p:sp>
      <p:sp>
        <p:nvSpPr>
          <p:cNvPr id="5" name="Footer Placeholder 4">
            <a:extLst>
              <a:ext uri="{FF2B5EF4-FFF2-40B4-BE49-F238E27FC236}">
                <a16:creationId xmlns:a16="http://schemas.microsoft.com/office/drawing/2014/main" id="{172B4D0D-39B9-41E4-4BA0-5090BA533B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B9E1FB-F944-0FDF-C5AC-70B48B6B2FC2}"/>
              </a:ext>
            </a:extLst>
          </p:cNvPr>
          <p:cNvSpPr>
            <a:spLocks noGrp="1"/>
          </p:cNvSpPr>
          <p:nvPr>
            <p:ph type="sldNum" sz="quarter" idx="12"/>
          </p:nvPr>
        </p:nvSpPr>
        <p:spPr/>
        <p:txBody>
          <a:bodyPr/>
          <a:lstStyle/>
          <a:p>
            <a:fld id="{35FEF0F7-B4CB-F540-90AE-77FB4235D816}" type="slidenum">
              <a:rPr lang="en-US" smtClean="0"/>
              <a:t>‹#›</a:t>
            </a:fld>
            <a:endParaRPr lang="en-US"/>
          </a:p>
        </p:txBody>
      </p:sp>
    </p:spTree>
    <p:extLst>
      <p:ext uri="{BB962C8B-B14F-4D97-AF65-F5344CB8AC3E}">
        <p14:creationId xmlns:p14="http://schemas.microsoft.com/office/powerpoint/2010/main" val="2645948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CDCD3-327E-A14E-E53A-7C3F55C164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18B668-E1C0-2E1E-B25F-B88DD3729C1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057964-9193-6B0F-930F-75B42D49B1AA}"/>
              </a:ext>
            </a:extLst>
          </p:cNvPr>
          <p:cNvSpPr>
            <a:spLocks noGrp="1"/>
          </p:cNvSpPr>
          <p:nvPr>
            <p:ph type="dt" sz="half" idx="10"/>
          </p:nvPr>
        </p:nvSpPr>
        <p:spPr/>
        <p:txBody>
          <a:bodyPr/>
          <a:lstStyle/>
          <a:p>
            <a:fld id="{BA72934C-9909-9941-8A69-FBB43D52CA8B}" type="datetimeFigureOut">
              <a:rPr lang="en-US" smtClean="0"/>
              <a:t>8/12/25</a:t>
            </a:fld>
            <a:endParaRPr lang="en-US"/>
          </a:p>
        </p:txBody>
      </p:sp>
      <p:sp>
        <p:nvSpPr>
          <p:cNvPr id="5" name="Footer Placeholder 4">
            <a:extLst>
              <a:ext uri="{FF2B5EF4-FFF2-40B4-BE49-F238E27FC236}">
                <a16:creationId xmlns:a16="http://schemas.microsoft.com/office/drawing/2014/main" id="{4967D570-7A9C-C6A9-4859-C805064099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DD3BED-FDA6-00FE-22BF-65421F0BAC9B}"/>
              </a:ext>
            </a:extLst>
          </p:cNvPr>
          <p:cNvSpPr>
            <a:spLocks noGrp="1"/>
          </p:cNvSpPr>
          <p:nvPr>
            <p:ph type="sldNum" sz="quarter" idx="12"/>
          </p:nvPr>
        </p:nvSpPr>
        <p:spPr/>
        <p:txBody>
          <a:bodyPr/>
          <a:lstStyle/>
          <a:p>
            <a:fld id="{35FEF0F7-B4CB-F540-90AE-77FB4235D816}" type="slidenum">
              <a:rPr lang="en-US" smtClean="0"/>
              <a:t>‹#›</a:t>
            </a:fld>
            <a:endParaRPr lang="en-US"/>
          </a:p>
        </p:txBody>
      </p:sp>
    </p:spTree>
    <p:extLst>
      <p:ext uri="{BB962C8B-B14F-4D97-AF65-F5344CB8AC3E}">
        <p14:creationId xmlns:p14="http://schemas.microsoft.com/office/powerpoint/2010/main" val="3223543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3A605-C196-E18E-744A-6B3175E0418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3FAA8C4-3045-12B4-36CE-7FCD578025E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3D426C-0A32-7DEB-7040-84D34149EF35}"/>
              </a:ext>
            </a:extLst>
          </p:cNvPr>
          <p:cNvSpPr>
            <a:spLocks noGrp="1"/>
          </p:cNvSpPr>
          <p:nvPr>
            <p:ph type="dt" sz="half" idx="10"/>
          </p:nvPr>
        </p:nvSpPr>
        <p:spPr/>
        <p:txBody>
          <a:bodyPr/>
          <a:lstStyle/>
          <a:p>
            <a:fld id="{BA72934C-9909-9941-8A69-FBB43D52CA8B}" type="datetimeFigureOut">
              <a:rPr lang="en-US" smtClean="0"/>
              <a:t>8/12/25</a:t>
            </a:fld>
            <a:endParaRPr lang="en-US"/>
          </a:p>
        </p:txBody>
      </p:sp>
      <p:sp>
        <p:nvSpPr>
          <p:cNvPr id="5" name="Footer Placeholder 4">
            <a:extLst>
              <a:ext uri="{FF2B5EF4-FFF2-40B4-BE49-F238E27FC236}">
                <a16:creationId xmlns:a16="http://schemas.microsoft.com/office/drawing/2014/main" id="{ADBC5423-CFA9-5DD3-974A-72AC1E074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3A9265-852C-84F6-D39F-56A73647BE57}"/>
              </a:ext>
            </a:extLst>
          </p:cNvPr>
          <p:cNvSpPr>
            <a:spLocks noGrp="1"/>
          </p:cNvSpPr>
          <p:nvPr>
            <p:ph type="sldNum" sz="quarter" idx="12"/>
          </p:nvPr>
        </p:nvSpPr>
        <p:spPr/>
        <p:txBody>
          <a:bodyPr/>
          <a:lstStyle/>
          <a:p>
            <a:fld id="{35FEF0F7-B4CB-F540-90AE-77FB4235D816}" type="slidenum">
              <a:rPr lang="en-US" smtClean="0"/>
              <a:t>‹#›</a:t>
            </a:fld>
            <a:endParaRPr lang="en-US"/>
          </a:p>
        </p:txBody>
      </p:sp>
    </p:spTree>
    <p:extLst>
      <p:ext uri="{BB962C8B-B14F-4D97-AF65-F5344CB8AC3E}">
        <p14:creationId xmlns:p14="http://schemas.microsoft.com/office/powerpoint/2010/main" val="1459715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D5380-0AA0-EC61-4122-E3CCAD85C4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A20008-8DFD-A158-1898-396AFD860A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2AEC89-28D7-91E9-C175-14AD1DE04A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1B11F2-DBBB-F8E7-AB2D-20F35BD95C5F}"/>
              </a:ext>
            </a:extLst>
          </p:cNvPr>
          <p:cNvSpPr>
            <a:spLocks noGrp="1"/>
          </p:cNvSpPr>
          <p:nvPr>
            <p:ph type="dt" sz="half" idx="10"/>
          </p:nvPr>
        </p:nvSpPr>
        <p:spPr/>
        <p:txBody>
          <a:bodyPr/>
          <a:lstStyle/>
          <a:p>
            <a:fld id="{BA72934C-9909-9941-8A69-FBB43D52CA8B}" type="datetimeFigureOut">
              <a:rPr lang="en-US" smtClean="0"/>
              <a:t>8/12/25</a:t>
            </a:fld>
            <a:endParaRPr lang="en-US"/>
          </a:p>
        </p:txBody>
      </p:sp>
      <p:sp>
        <p:nvSpPr>
          <p:cNvPr id="6" name="Footer Placeholder 5">
            <a:extLst>
              <a:ext uri="{FF2B5EF4-FFF2-40B4-BE49-F238E27FC236}">
                <a16:creationId xmlns:a16="http://schemas.microsoft.com/office/drawing/2014/main" id="{BAC0BE2F-A425-0483-0643-40FB60EB5F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7F1FED-4EB0-4E5F-6216-70740A6CC28D}"/>
              </a:ext>
            </a:extLst>
          </p:cNvPr>
          <p:cNvSpPr>
            <a:spLocks noGrp="1"/>
          </p:cNvSpPr>
          <p:nvPr>
            <p:ph type="sldNum" sz="quarter" idx="12"/>
          </p:nvPr>
        </p:nvSpPr>
        <p:spPr/>
        <p:txBody>
          <a:bodyPr/>
          <a:lstStyle/>
          <a:p>
            <a:fld id="{35FEF0F7-B4CB-F540-90AE-77FB4235D816}" type="slidenum">
              <a:rPr lang="en-US" smtClean="0"/>
              <a:t>‹#›</a:t>
            </a:fld>
            <a:endParaRPr lang="en-US"/>
          </a:p>
        </p:txBody>
      </p:sp>
    </p:spTree>
    <p:extLst>
      <p:ext uri="{BB962C8B-B14F-4D97-AF65-F5344CB8AC3E}">
        <p14:creationId xmlns:p14="http://schemas.microsoft.com/office/powerpoint/2010/main" val="2446081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4C884-3686-EA19-84D9-A0C4E0604BF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48861A2-B31C-4C14-544C-B2E6165C2B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849EAE-F81E-5CAD-D0BA-382842020E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84B73E2-BA29-49FD-B3B5-6CC449A0A24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0511AA-76C8-7959-47F4-7378F7315F8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7BB9F1D-6734-B5A4-2C1E-D7D753356E36}"/>
              </a:ext>
            </a:extLst>
          </p:cNvPr>
          <p:cNvSpPr>
            <a:spLocks noGrp="1"/>
          </p:cNvSpPr>
          <p:nvPr>
            <p:ph type="dt" sz="half" idx="10"/>
          </p:nvPr>
        </p:nvSpPr>
        <p:spPr/>
        <p:txBody>
          <a:bodyPr/>
          <a:lstStyle/>
          <a:p>
            <a:fld id="{BA72934C-9909-9941-8A69-FBB43D52CA8B}" type="datetimeFigureOut">
              <a:rPr lang="en-US" smtClean="0"/>
              <a:t>8/12/25</a:t>
            </a:fld>
            <a:endParaRPr lang="en-US"/>
          </a:p>
        </p:txBody>
      </p:sp>
      <p:sp>
        <p:nvSpPr>
          <p:cNvPr id="8" name="Footer Placeholder 7">
            <a:extLst>
              <a:ext uri="{FF2B5EF4-FFF2-40B4-BE49-F238E27FC236}">
                <a16:creationId xmlns:a16="http://schemas.microsoft.com/office/drawing/2014/main" id="{CA3A36BF-ED1C-1AF3-A267-7CF1E205675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C954FAC-2462-16C5-2EA9-33FBC79D2A1B}"/>
              </a:ext>
            </a:extLst>
          </p:cNvPr>
          <p:cNvSpPr>
            <a:spLocks noGrp="1"/>
          </p:cNvSpPr>
          <p:nvPr>
            <p:ph type="sldNum" sz="quarter" idx="12"/>
          </p:nvPr>
        </p:nvSpPr>
        <p:spPr/>
        <p:txBody>
          <a:bodyPr/>
          <a:lstStyle/>
          <a:p>
            <a:fld id="{35FEF0F7-B4CB-F540-90AE-77FB4235D816}" type="slidenum">
              <a:rPr lang="en-US" smtClean="0"/>
              <a:t>‹#›</a:t>
            </a:fld>
            <a:endParaRPr lang="en-US"/>
          </a:p>
        </p:txBody>
      </p:sp>
    </p:spTree>
    <p:extLst>
      <p:ext uri="{BB962C8B-B14F-4D97-AF65-F5344CB8AC3E}">
        <p14:creationId xmlns:p14="http://schemas.microsoft.com/office/powerpoint/2010/main" val="2028928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6F5A7-3D6D-26B9-AF10-4065F11AA8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C3EFFD-484A-44C2-705D-2C01BA063DBC}"/>
              </a:ext>
            </a:extLst>
          </p:cNvPr>
          <p:cNvSpPr>
            <a:spLocks noGrp="1"/>
          </p:cNvSpPr>
          <p:nvPr>
            <p:ph type="dt" sz="half" idx="10"/>
          </p:nvPr>
        </p:nvSpPr>
        <p:spPr/>
        <p:txBody>
          <a:bodyPr/>
          <a:lstStyle/>
          <a:p>
            <a:fld id="{BA72934C-9909-9941-8A69-FBB43D52CA8B}" type="datetimeFigureOut">
              <a:rPr lang="en-US" smtClean="0"/>
              <a:t>8/12/25</a:t>
            </a:fld>
            <a:endParaRPr lang="en-US"/>
          </a:p>
        </p:txBody>
      </p:sp>
      <p:sp>
        <p:nvSpPr>
          <p:cNvPr id="4" name="Footer Placeholder 3">
            <a:extLst>
              <a:ext uri="{FF2B5EF4-FFF2-40B4-BE49-F238E27FC236}">
                <a16:creationId xmlns:a16="http://schemas.microsoft.com/office/drawing/2014/main" id="{020566DA-88D0-49AB-19FF-B2E165F9CFC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BAABA3C-EFD7-1D47-2D37-58A1756B03FB}"/>
              </a:ext>
            </a:extLst>
          </p:cNvPr>
          <p:cNvSpPr>
            <a:spLocks noGrp="1"/>
          </p:cNvSpPr>
          <p:nvPr>
            <p:ph type="sldNum" sz="quarter" idx="12"/>
          </p:nvPr>
        </p:nvSpPr>
        <p:spPr/>
        <p:txBody>
          <a:bodyPr/>
          <a:lstStyle/>
          <a:p>
            <a:fld id="{35FEF0F7-B4CB-F540-90AE-77FB4235D816}" type="slidenum">
              <a:rPr lang="en-US" smtClean="0"/>
              <a:t>‹#›</a:t>
            </a:fld>
            <a:endParaRPr lang="en-US"/>
          </a:p>
        </p:txBody>
      </p:sp>
    </p:spTree>
    <p:extLst>
      <p:ext uri="{BB962C8B-B14F-4D97-AF65-F5344CB8AC3E}">
        <p14:creationId xmlns:p14="http://schemas.microsoft.com/office/powerpoint/2010/main" val="1899429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FE08B8-B104-1CE9-7D9C-8B279A9B2DBE}"/>
              </a:ext>
            </a:extLst>
          </p:cNvPr>
          <p:cNvSpPr>
            <a:spLocks noGrp="1"/>
          </p:cNvSpPr>
          <p:nvPr>
            <p:ph type="dt" sz="half" idx="10"/>
          </p:nvPr>
        </p:nvSpPr>
        <p:spPr/>
        <p:txBody>
          <a:bodyPr/>
          <a:lstStyle/>
          <a:p>
            <a:fld id="{BA72934C-9909-9941-8A69-FBB43D52CA8B}" type="datetimeFigureOut">
              <a:rPr lang="en-US" smtClean="0"/>
              <a:t>8/12/25</a:t>
            </a:fld>
            <a:endParaRPr lang="en-US"/>
          </a:p>
        </p:txBody>
      </p:sp>
      <p:sp>
        <p:nvSpPr>
          <p:cNvPr id="3" name="Footer Placeholder 2">
            <a:extLst>
              <a:ext uri="{FF2B5EF4-FFF2-40B4-BE49-F238E27FC236}">
                <a16:creationId xmlns:a16="http://schemas.microsoft.com/office/drawing/2014/main" id="{0B14B71D-056C-C374-1349-489DA4B02B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CE39858-4ED8-0A1B-8382-B3590DD010E6}"/>
              </a:ext>
            </a:extLst>
          </p:cNvPr>
          <p:cNvSpPr>
            <a:spLocks noGrp="1"/>
          </p:cNvSpPr>
          <p:nvPr>
            <p:ph type="sldNum" sz="quarter" idx="12"/>
          </p:nvPr>
        </p:nvSpPr>
        <p:spPr/>
        <p:txBody>
          <a:bodyPr/>
          <a:lstStyle/>
          <a:p>
            <a:fld id="{35FEF0F7-B4CB-F540-90AE-77FB4235D816}" type="slidenum">
              <a:rPr lang="en-US" smtClean="0"/>
              <a:t>‹#›</a:t>
            </a:fld>
            <a:endParaRPr lang="en-US"/>
          </a:p>
        </p:txBody>
      </p:sp>
    </p:spTree>
    <p:extLst>
      <p:ext uri="{BB962C8B-B14F-4D97-AF65-F5344CB8AC3E}">
        <p14:creationId xmlns:p14="http://schemas.microsoft.com/office/powerpoint/2010/main" val="1249635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0BB7A-A37B-3447-A983-19E1E05CB2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419DD3A-48C2-228B-9101-2212708E7A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AD37335-A897-81FC-E008-7B7CF1FC1E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326870-B048-C37E-4798-591D90B364EF}"/>
              </a:ext>
            </a:extLst>
          </p:cNvPr>
          <p:cNvSpPr>
            <a:spLocks noGrp="1"/>
          </p:cNvSpPr>
          <p:nvPr>
            <p:ph type="dt" sz="half" idx="10"/>
          </p:nvPr>
        </p:nvSpPr>
        <p:spPr/>
        <p:txBody>
          <a:bodyPr/>
          <a:lstStyle/>
          <a:p>
            <a:fld id="{BA72934C-9909-9941-8A69-FBB43D52CA8B}" type="datetimeFigureOut">
              <a:rPr lang="en-US" smtClean="0"/>
              <a:t>8/12/25</a:t>
            </a:fld>
            <a:endParaRPr lang="en-US"/>
          </a:p>
        </p:txBody>
      </p:sp>
      <p:sp>
        <p:nvSpPr>
          <p:cNvPr id="6" name="Footer Placeholder 5">
            <a:extLst>
              <a:ext uri="{FF2B5EF4-FFF2-40B4-BE49-F238E27FC236}">
                <a16:creationId xmlns:a16="http://schemas.microsoft.com/office/drawing/2014/main" id="{CCCBFF42-C8DA-E1BB-6625-E3F7C942A8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461BB2-6343-0948-3781-8E8EE62C5045}"/>
              </a:ext>
            </a:extLst>
          </p:cNvPr>
          <p:cNvSpPr>
            <a:spLocks noGrp="1"/>
          </p:cNvSpPr>
          <p:nvPr>
            <p:ph type="sldNum" sz="quarter" idx="12"/>
          </p:nvPr>
        </p:nvSpPr>
        <p:spPr/>
        <p:txBody>
          <a:bodyPr/>
          <a:lstStyle/>
          <a:p>
            <a:fld id="{35FEF0F7-B4CB-F540-90AE-77FB4235D816}" type="slidenum">
              <a:rPr lang="en-US" smtClean="0"/>
              <a:t>‹#›</a:t>
            </a:fld>
            <a:endParaRPr lang="en-US"/>
          </a:p>
        </p:txBody>
      </p:sp>
    </p:spTree>
    <p:extLst>
      <p:ext uri="{BB962C8B-B14F-4D97-AF65-F5344CB8AC3E}">
        <p14:creationId xmlns:p14="http://schemas.microsoft.com/office/powerpoint/2010/main" val="397657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0680C-2C1F-C848-727E-F6F082D3D2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DA44624-CB37-2C30-54AF-9486843F7B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37D89D3-59D9-3BBB-13E3-7B504CBA1B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67D7FE-6C84-A8A2-0AE6-BF14D2DC9226}"/>
              </a:ext>
            </a:extLst>
          </p:cNvPr>
          <p:cNvSpPr>
            <a:spLocks noGrp="1"/>
          </p:cNvSpPr>
          <p:nvPr>
            <p:ph type="dt" sz="half" idx="10"/>
          </p:nvPr>
        </p:nvSpPr>
        <p:spPr/>
        <p:txBody>
          <a:bodyPr/>
          <a:lstStyle/>
          <a:p>
            <a:fld id="{BA72934C-9909-9941-8A69-FBB43D52CA8B}" type="datetimeFigureOut">
              <a:rPr lang="en-US" smtClean="0"/>
              <a:t>8/12/25</a:t>
            </a:fld>
            <a:endParaRPr lang="en-US"/>
          </a:p>
        </p:txBody>
      </p:sp>
      <p:sp>
        <p:nvSpPr>
          <p:cNvPr id="6" name="Footer Placeholder 5">
            <a:extLst>
              <a:ext uri="{FF2B5EF4-FFF2-40B4-BE49-F238E27FC236}">
                <a16:creationId xmlns:a16="http://schemas.microsoft.com/office/drawing/2014/main" id="{846D4104-BDBB-8F06-AC33-1536D58292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476D715-506A-069B-32CE-D79BB84F39F2}"/>
              </a:ext>
            </a:extLst>
          </p:cNvPr>
          <p:cNvSpPr>
            <a:spLocks noGrp="1"/>
          </p:cNvSpPr>
          <p:nvPr>
            <p:ph type="sldNum" sz="quarter" idx="12"/>
          </p:nvPr>
        </p:nvSpPr>
        <p:spPr/>
        <p:txBody>
          <a:bodyPr/>
          <a:lstStyle/>
          <a:p>
            <a:fld id="{35FEF0F7-B4CB-F540-90AE-77FB4235D816}" type="slidenum">
              <a:rPr lang="en-US" smtClean="0"/>
              <a:t>‹#›</a:t>
            </a:fld>
            <a:endParaRPr lang="en-US"/>
          </a:p>
        </p:txBody>
      </p:sp>
    </p:spTree>
    <p:extLst>
      <p:ext uri="{BB962C8B-B14F-4D97-AF65-F5344CB8AC3E}">
        <p14:creationId xmlns:p14="http://schemas.microsoft.com/office/powerpoint/2010/main" val="337896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2FE5A6-FBD9-94D6-5D75-458BBC0A3C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5F899C9-2374-C733-F4A7-2FE213E379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865EB5-6693-9CD8-D55D-3FC782183E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A72934C-9909-9941-8A69-FBB43D52CA8B}" type="datetimeFigureOut">
              <a:rPr lang="en-US" smtClean="0"/>
              <a:t>8/12/25</a:t>
            </a:fld>
            <a:endParaRPr lang="en-US"/>
          </a:p>
        </p:txBody>
      </p:sp>
      <p:sp>
        <p:nvSpPr>
          <p:cNvPr id="5" name="Footer Placeholder 4">
            <a:extLst>
              <a:ext uri="{FF2B5EF4-FFF2-40B4-BE49-F238E27FC236}">
                <a16:creationId xmlns:a16="http://schemas.microsoft.com/office/drawing/2014/main" id="{3AC5DDF7-39F3-F6A1-5211-F603DDF108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07FC733-A3C9-5458-F10B-9C53A474994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5FEF0F7-B4CB-F540-90AE-77FB4235D816}" type="slidenum">
              <a:rPr lang="en-US" smtClean="0"/>
              <a:t>‹#›</a:t>
            </a:fld>
            <a:endParaRPr lang="en-US"/>
          </a:p>
        </p:txBody>
      </p:sp>
    </p:spTree>
    <p:extLst>
      <p:ext uri="{BB962C8B-B14F-4D97-AF65-F5344CB8AC3E}">
        <p14:creationId xmlns:p14="http://schemas.microsoft.com/office/powerpoint/2010/main" val="1974839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24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9" name="Audio 18">
            <a:extLst>
              <a:ext uri="{FF2B5EF4-FFF2-40B4-BE49-F238E27FC236}">
                <a16:creationId xmlns:a16="http://schemas.microsoft.com/office/drawing/2014/main" id="{FB93C4E7-C867-7A35-2B5D-DD8F232FA119}"/>
              </a:ext>
            </a:extLst>
          </p:cNvPr>
          <p:cNvPicPr>
            <a:picLocks noChangeAspect="1"/>
          </p:cNvPicPr>
          <p:nvPr>
            <a:audioFile r:link="rId1"/>
            <p:extLst>
              <p:ext uri="{DAA4B4D4-6D71-4841-9C94-3DE7FCFB9230}">
                <p14:media xmlns:p14="http://schemas.microsoft.com/office/powerpoint/2010/main" r:embed="rId2">
                  <p14:trim end="116.03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83808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9" name="Audio 18">
            <a:extLst>
              <a:ext uri="{FF2B5EF4-FFF2-40B4-BE49-F238E27FC236}">
                <a16:creationId xmlns:a16="http://schemas.microsoft.com/office/drawing/2014/main" id="{FB93C4E7-C867-7A35-2B5D-DD8F232FA119}"/>
              </a:ext>
            </a:extLst>
          </p:cNvPr>
          <p:cNvPicPr>
            <a:picLocks noChangeAspect="1"/>
          </p:cNvPicPr>
          <p:nvPr>
            <a:audioFile r:link="rId1"/>
            <p:extLst>
              <p:ext uri="{DAA4B4D4-6D71-4841-9C94-3DE7FCFB9230}">
                <p14:media xmlns:p14="http://schemas.microsoft.com/office/powerpoint/2010/main" r:embed="rId2">
                  <p14:trim end="116.03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38551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17111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58465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E9658-2AF4-75E3-6036-AF3384BE06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23F43D-2702-6EFE-7958-F6E8A09BB22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50FCF7C-18E6-BEE1-6B7D-0803EB80558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2AA9BB80-EE92-717C-5BD4-F1B01C3E75E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423689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FDD91-B36C-9D66-2C89-52128C813D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254B27-BE6D-EF51-4640-684CC7FC6EC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5D6A2ED-C5DB-5B3C-33DB-A4B701AF932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CD0B74EB-DADE-0DB9-4D41-950C8ED46C2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164291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9" name="Audio 18">
            <a:extLst>
              <a:ext uri="{FF2B5EF4-FFF2-40B4-BE49-F238E27FC236}">
                <a16:creationId xmlns:a16="http://schemas.microsoft.com/office/drawing/2014/main" id="{FB93C4E7-C867-7A35-2B5D-DD8F232FA119}"/>
              </a:ext>
            </a:extLst>
          </p:cNvPr>
          <p:cNvPicPr>
            <a:picLocks noChangeAspect="1"/>
          </p:cNvPicPr>
          <p:nvPr>
            <a:audioFile r:link="rId1"/>
            <p:extLst>
              <p:ext uri="{DAA4B4D4-6D71-4841-9C94-3DE7FCFB9230}">
                <p14:media xmlns:p14="http://schemas.microsoft.com/office/powerpoint/2010/main" r:embed="rId2">
                  <p14:trim end="116.03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417693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011663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9" name="Audio 18">
            <a:extLst>
              <a:ext uri="{FF2B5EF4-FFF2-40B4-BE49-F238E27FC236}">
                <a16:creationId xmlns:a16="http://schemas.microsoft.com/office/drawing/2014/main" id="{FB93C4E7-C867-7A35-2B5D-DD8F232FA119}"/>
              </a:ext>
            </a:extLst>
          </p:cNvPr>
          <p:cNvPicPr>
            <a:picLocks noChangeAspect="1"/>
          </p:cNvPicPr>
          <p:nvPr>
            <a:audioFile r:link="rId1"/>
            <p:extLst>
              <p:ext uri="{DAA4B4D4-6D71-4841-9C94-3DE7FCFB9230}">
                <p14:media xmlns:p14="http://schemas.microsoft.com/office/powerpoint/2010/main" r:embed="rId2">
                  <p14:trim end="116.03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60203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54126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2057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12619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8302C-89F0-B2C8-8DED-549E1C193E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34D46E-1EF1-06DE-444C-841C3309DCB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3124A53-0587-FD1A-4F6D-51CA3E69B2D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5CE90D02-FA65-D3A2-6B97-B2A591D6AF3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934849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85C1E-EA76-AC43-8C93-0F6A1ACF7E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208479-3B33-60B9-0CC8-7B3455DE1D3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436670A-82F4-52F0-3C46-9C44A6753AC6}"/>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6A832D5-E1DE-3867-5E50-5F269E24A6C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32982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9878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9" name="Audio 18">
            <a:extLst>
              <a:ext uri="{FF2B5EF4-FFF2-40B4-BE49-F238E27FC236}">
                <a16:creationId xmlns:a16="http://schemas.microsoft.com/office/drawing/2014/main" id="{FB93C4E7-C867-7A35-2B5D-DD8F232FA119}"/>
              </a:ext>
            </a:extLst>
          </p:cNvPr>
          <p:cNvPicPr>
            <a:picLocks noChangeAspect="1"/>
          </p:cNvPicPr>
          <p:nvPr>
            <a:audioFile r:link="rId1"/>
            <p:extLst>
              <p:ext uri="{DAA4B4D4-6D71-4841-9C94-3DE7FCFB9230}">
                <p14:media xmlns:p14="http://schemas.microsoft.com/office/powerpoint/2010/main" r:embed="rId2">
                  <p14:trim end="116.03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10284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301045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621217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9" name="Audio 18">
            <a:extLst>
              <a:ext uri="{FF2B5EF4-FFF2-40B4-BE49-F238E27FC236}">
                <a16:creationId xmlns:a16="http://schemas.microsoft.com/office/drawing/2014/main" id="{FB93C4E7-C867-7A35-2B5D-DD8F232FA119}"/>
              </a:ext>
            </a:extLst>
          </p:cNvPr>
          <p:cNvPicPr>
            <a:picLocks noChangeAspect="1"/>
          </p:cNvPicPr>
          <p:nvPr>
            <a:audioFile r:link="rId1"/>
            <p:extLst>
              <p:ext uri="{DAA4B4D4-6D71-4841-9C94-3DE7FCFB9230}">
                <p14:media xmlns:p14="http://schemas.microsoft.com/office/powerpoint/2010/main" r:embed="rId2">
                  <p14:trim end="116.03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27826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4" name="Audio 13">
            <a:extLst>
              <a:ext uri="{FF2B5EF4-FFF2-40B4-BE49-F238E27FC236}">
                <a16:creationId xmlns:a16="http://schemas.microsoft.com/office/drawing/2014/main" id="{581302AF-B830-AEEB-845C-57240CCC273C}"/>
              </a:ext>
            </a:extLst>
          </p:cNvPr>
          <p:cNvPicPr>
            <a:picLocks noChangeAspect="1"/>
          </p:cNvPicPr>
          <p:nvPr>
            <a:audioFile r:link="rId1"/>
            <p:extLst>
              <p:ext uri="{DAA4B4D4-6D71-4841-9C94-3DE7FCFB9230}">
                <p14:media xmlns:p14="http://schemas.microsoft.com/office/powerpoint/2010/main" r:embed="rId2">
                  <p14:trim st="113.7708" end="430.646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915205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8" name="Audio 17">
            <a:extLst>
              <a:ext uri="{FF2B5EF4-FFF2-40B4-BE49-F238E27FC236}">
                <a16:creationId xmlns:a16="http://schemas.microsoft.com/office/drawing/2014/main" id="{D9B5A3E4-F1A7-BA64-54D6-379A426B7F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4" name="Audio 13">
            <a:extLst>
              <a:ext uri="{FF2B5EF4-FFF2-40B4-BE49-F238E27FC236}">
                <a16:creationId xmlns:a16="http://schemas.microsoft.com/office/drawing/2014/main" id="{A3090A2F-00C3-254F-C673-C36DD9CAD7AA}"/>
              </a:ext>
            </a:extLst>
          </p:cNvPr>
          <p:cNvPicPr>
            <a:picLocks noChangeAspect="1"/>
          </p:cNvPicPr>
          <p:nvPr>
            <a:audioFile r:link="rId1"/>
            <p:extLst>
              <p:ext uri="{DAA4B4D4-6D71-4841-9C94-3DE7FCFB9230}">
                <p14:media xmlns:p14="http://schemas.microsoft.com/office/powerpoint/2010/main" r:embed="rId2">
                  <p14:trim st="176.8805" end="178.209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4" name="Audio 13">
            <a:extLst>
              <a:ext uri="{FF2B5EF4-FFF2-40B4-BE49-F238E27FC236}">
                <a16:creationId xmlns:a16="http://schemas.microsoft.com/office/drawing/2014/main" id="{8D4F0906-2D81-E43F-4E66-CF8F03903B77}"/>
              </a:ext>
            </a:extLst>
          </p:cNvPr>
          <p:cNvPicPr>
            <a:picLocks noChangeAspect="1"/>
          </p:cNvPicPr>
          <p:nvPr>
            <a:audioFile r:link="rId1"/>
            <p:extLst>
              <p:ext uri="{DAA4B4D4-6D71-4841-9C94-3DE7FCFB9230}">
                <p14:media xmlns:p14="http://schemas.microsoft.com/office/powerpoint/2010/main" r:embed="rId2">
                  <p14:trim st="189.8845" end="298.937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24</vt:lpstr>
      <vt:lpstr>PowerPoint Presentation</vt:lpstr>
      <vt:lpstr>9 - 3 6 </vt:lpstr>
      <vt:lpstr>9 - 3  </vt:lpstr>
      <vt:lpstr>14 - 5 9 </vt:lpstr>
      <vt:lpstr>14 - 5  </vt:lpstr>
      <vt:lpstr>12 - 6 6 </vt:lpstr>
      <vt:lpstr>12 - 6  </vt:lpstr>
      <vt:lpstr>16 - 9 7 </vt:lpstr>
      <vt:lpstr>16 - 9  </vt:lpstr>
      <vt:lpstr>14 - 5  </vt:lpstr>
      <vt:lpstr>16 - 9  </vt:lpstr>
      <vt:lpstr>12 - 6  </vt:lpstr>
      <vt:lpstr>9 - 3  </vt:lpstr>
      <vt:lpstr>12 - 6  </vt:lpstr>
      <vt:lpstr>9 - 3  </vt:lpstr>
      <vt:lpstr>16 - 9  </vt:lpstr>
      <vt:lpstr>14 - 5  </vt:lpstr>
      <vt:lpstr>16 - 9  </vt:lpstr>
      <vt:lpstr>12 - 6  </vt:lpstr>
      <vt:lpstr>14 - 5  </vt:lpstr>
      <vt:lpstr>9 - 3  </vt:lpstr>
      <vt:lpstr>14 - 5  </vt:lpstr>
      <vt:lpstr>9 - 3  </vt:lpstr>
      <vt:lpstr>12 - 6  </vt:lpstr>
      <vt:lpstr>16 - 9  </vt:lpstr>
      <vt:lpstr>9 - 3  </vt:lpstr>
      <vt:lpstr>14 - 5  </vt:lpstr>
      <vt:lpstr>16 - 9  </vt:lpstr>
      <vt:lpstr>12 - 6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2025-08-12T19:23:20Z</dcterms:created>
  <dcterms:modified xsi:type="dcterms:W3CDTF">2025-08-12T19:25:19Z</dcterms:modified>
</cp:coreProperties>
</file>