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3" r:id="rId4"/>
    <p:sldId id="314" r:id="rId5"/>
    <p:sldId id="315" r:id="rId6"/>
    <p:sldId id="316" r:id="rId7"/>
    <p:sldId id="317" r:id="rId8"/>
    <p:sldId id="318" r:id="rId9"/>
    <p:sldId id="319" r:id="rId10"/>
    <p:sldId id="32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38"/>
    <p:restoredTop sz="91429"/>
  </p:normalViewPr>
  <p:slideViewPr>
    <p:cSldViewPr snapToGrid="0">
      <p:cViewPr varScale="1">
        <p:scale>
          <a:sx n="41" d="100"/>
          <a:sy n="41" d="100"/>
        </p:scale>
        <p:origin x="249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C4BF0-7F36-67E2-A228-5BF92AF06C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887AD7D-10B1-890D-6706-68D2A374C3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482CC3-BE92-4ADD-0E42-8BC9C7C5D217}"/>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5" name="Footer Placeholder 4">
            <a:extLst>
              <a:ext uri="{FF2B5EF4-FFF2-40B4-BE49-F238E27FC236}">
                <a16:creationId xmlns:a16="http://schemas.microsoft.com/office/drawing/2014/main" id="{E3957823-5934-2AB3-F1FE-AFDD34F93C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57C8FB-038E-4889-2604-70C7D61F6B53}"/>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3627106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B60CF-835C-C420-DABF-FD1E5303911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9EEC17-3584-5D4A-9C34-C1BB48CF4B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F547D8-C1CA-CB17-DD91-7FB84CA77846}"/>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5" name="Footer Placeholder 4">
            <a:extLst>
              <a:ext uri="{FF2B5EF4-FFF2-40B4-BE49-F238E27FC236}">
                <a16:creationId xmlns:a16="http://schemas.microsoft.com/office/drawing/2014/main" id="{CCEF4B3F-5EEF-F81E-049E-93D0830CD9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F4720A-CEC9-469E-42ED-2FFA8FC8CB58}"/>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2122358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687749-C068-EA9F-C1D4-8A64AA955E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D3ECDDD-05C5-A0D9-8BF6-B23E7EFAB5B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889267-B1CA-1FC8-58D0-6BECAA576E59}"/>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5" name="Footer Placeholder 4">
            <a:extLst>
              <a:ext uri="{FF2B5EF4-FFF2-40B4-BE49-F238E27FC236}">
                <a16:creationId xmlns:a16="http://schemas.microsoft.com/office/drawing/2014/main" id="{FA1BE4B9-FCE5-D7CD-04D6-110CA089DD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D68D3B-A24F-AF8C-1503-5AF714FC56BF}"/>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4164557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A6C0D-AEEC-15A6-11DC-79A3F0ED54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A7C295-7F9E-907B-29A8-85D9A26856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80F3A0-1247-C08F-2283-3E4F61A50F43}"/>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5" name="Footer Placeholder 4">
            <a:extLst>
              <a:ext uri="{FF2B5EF4-FFF2-40B4-BE49-F238E27FC236}">
                <a16:creationId xmlns:a16="http://schemas.microsoft.com/office/drawing/2014/main" id="{F85F7254-5320-0AE5-B198-3A0C49DAE7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F3FFA0-F28F-20D6-0CDA-96BB7A9D5319}"/>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1627869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2D846-470E-ED29-6D4A-A789BC44D76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20F3AF-CCA8-3CF4-B9FF-05EB74E6D34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585B87-A998-F5DC-7C59-F35F540E7E59}"/>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5" name="Footer Placeholder 4">
            <a:extLst>
              <a:ext uri="{FF2B5EF4-FFF2-40B4-BE49-F238E27FC236}">
                <a16:creationId xmlns:a16="http://schemas.microsoft.com/office/drawing/2014/main" id="{CDE4CF2C-DC34-AA4B-914F-B828C6A65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6173B6-3055-4855-9A28-F3E773CC3877}"/>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382362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633CB-E504-79B4-D35F-CA2E4D3CF4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88CDFF-4813-5773-A0AB-FB4A863EC0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EB94CF6-F53A-42D9-771F-C7F629F064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4D1EAD-CE44-67B5-A626-04450094C798}"/>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6" name="Footer Placeholder 5">
            <a:extLst>
              <a:ext uri="{FF2B5EF4-FFF2-40B4-BE49-F238E27FC236}">
                <a16:creationId xmlns:a16="http://schemas.microsoft.com/office/drawing/2014/main" id="{AF6EF5CA-ECD6-9595-FC47-ED3A3E2A15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9A03A0-00ED-000C-2C24-33CAC361F20F}"/>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1915968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88C-0B67-8C4A-0843-7EBDB50C356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548A98F-654F-D17C-6D09-2016807004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C53986-C430-F1A0-4B8B-6866AF1D1B4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C07064-7307-549A-B85F-86509E3214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7A57A2C-212D-FD75-175D-330823D476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62FDAA-8145-5763-4965-39B4BD5D9660}"/>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8" name="Footer Placeholder 7">
            <a:extLst>
              <a:ext uri="{FF2B5EF4-FFF2-40B4-BE49-F238E27FC236}">
                <a16:creationId xmlns:a16="http://schemas.microsoft.com/office/drawing/2014/main" id="{852EC47D-244F-3D4D-C677-A346BFF479B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0EF76EF-4E86-36B2-C6F4-2DEFE3CDB707}"/>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110217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F1FDA-BB0B-C2BF-4895-6B965F699E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983660-9AD7-0C9A-76B8-8BF656BBCF21}"/>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4" name="Footer Placeholder 3">
            <a:extLst>
              <a:ext uri="{FF2B5EF4-FFF2-40B4-BE49-F238E27FC236}">
                <a16:creationId xmlns:a16="http://schemas.microsoft.com/office/drawing/2014/main" id="{1B9CD429-56C6-B347-1C0E-345F071C06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406666B-8066-3BDB-7656-9558546E0647}"/>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1881310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1D8738A-F7DF-CDCC-AE43-1D5A3F4F95AF}"/>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3" name="Footer Placeholder 2">
            <a:extLst>
              <a:ext uri="{FF2B5EF4-FFF2-40B4-BE49-F238E27FC236}">
                <a16:creationId xmlns:a16="http://schemas.microsoft.com/office/drawing/2014/main" id="{D6E2716D-CDC2-BCBE-121F-BC9DB87FD9F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0F078B-FE8D-8596-F5CC-A1110CD9A46D}"/>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625143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C6EF9-B0FA-9A09-5B67-E3F89381B0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C9FAED-91DF-DE78-C7B4-0DD154C378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9E72D77-65A5-901B-1FDF-F1AB61C673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3E1311-AC53-7A1B-0423-256BE93C0B23}"/>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6" name="Footer Placeholder 5">
            <a:extLst>
              <a:ext uri="{FF2B5EF4-FFF2-40B4-BE49-F238E27FC236}">
                <a16:creationId xmlns:a16="http://schemas.microsoft.com/office/drawing/2014/main" id="{5CBA39DC-B5D8-BBAB-4C3F-5A40928DEA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F9270F-A36B-1CC5-6983-2732FAD95ADC}"/>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1319833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DAE58-060C-6F7C-D34D-3ABD5271F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F9DA0E8-DB1A-DCB4-321A-0D2D47047E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B64BA7-5207-A2A8-FFB5-8FC71A56A9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2F5C80-DAD7-554C-1C78-9EB744B5AD96}"/>
              </a:ext>
            </a:extLst>
          </p:cNvPr>
          <p:cNvSpPr>
            <a:spLocks noGrp="1"/>
          </p:cNvSpPr>
          <p:nvPr>
            <p:ph type="dt" sz="half" idx="10"/>
          </p:nvPr>
        </p:nvSpPr>
        <p:spPr/>
        <p:txBody>
          <a:bodyPr/>
          <a:lstStyle/>
          <a:p>
            <a:fld id="{F50855E8-E7C8-5A49-BF8B-A308ACDBA917}" type="datetimeFigureOut">
              <a:rPr lang="en-US" smtClean="0"/>
              <a:t>8/12/25</a:t>
            </a:fld>
            <a:endParaRPr lang="en-US"/>
          </a:p>
        </p:txBody>
      </p:sp>
      <p:sp>
        <p:nvSpPr>
          <p:cNvPr id="6" name="Footer Placeholder 5">
            <a:extLst>
              <a:ext uri="{FF2B5EF4-FFF2-40B4-BE49-F238E27FC236}">
                <a16:creationId xmlns:a16="http://schemas.microsoft.com/office/drawing/2014/main" id="{D1FCE11C-9C28-62F4-9FEC-F384BC5859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48E102-8A21-29CE-24D9-068376BA6E58}"/>
              </a:ext>
            </a:extLst>
          </p:cNvPr>
          <p:cNvSpPr>
            <a:spLocks noGrp="1"/>
          </p:cNvSpPr>
          <p:nvPr>
            <p:ph type="sldNum" sz="quarter" idx="12"/>
          </p:nvPr>
        </p:nvSpPr>
        <p:spPr/>
        <p:txBody>
          <a:bodyPr/>
          <a:lstStyle/>
          <a:p>
            <a:fld id="{88771E3C-AB58-9B49-BBAB-12825D65F93F}" type="slidenum">
              <a:rPr lang="en-US" smtClean="0"/>
              <a:t>‹#›</a:t>
            </a:fld>
            <a:endParaRPr lang="en-US"/>
          </a:p>
        </p:txBody>
      </p:sp>
    </p:spTree>
    <p:extLst>
      <p:ext uri="{BB962C8B-B14F-4D97-AF65-F5344CB8AC3E}">
        <p14:creationId xmlns:p14="http://schemas.microsoft.com/office/powerpoint/2010/main" val="4255301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5237B6-B260-5D03-340E-1CAFA7EA51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CA5546-F260-7249-BE29-3F5EC3F96A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901061-232D-3039-E230-2D4B109911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0855E8-E7C8-5A49-BF8B-A308ACDBA917}" type="datetimeFigureOut">
              <a:rPr lang="en-US" smtClean="0"/>
              <a:t>8/12/25</a:t>
            </a:fld>
            <a:endParaRPr lang="en-US"/>
          </a:p>
        </p:txBody>
      </p:sp>
      <p:sp>
        <p:nvSpPr>
          <p:cNvPr id="5" name="Footer Placeholder 4">
            <a:extLst>
              <a:ext uri="{FF2B5EF4-FFF2-40B4-BE49-F238E27FC236}">
                <a16:creationId xmlns:a16="http://schemas.microsoft.com/office/drawing/2014/main" id="{C66956D9-D4CE-38F2-EC5C-1D3227E283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6F18852-03F7-DF55-DC21-7994D6F76D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8771E3C-AB58-9B49-BBAB-12825D65F93F}" type="slidenum">
              <a:rPr lang="en-US" smtClean="0"/>
              <a:t>‹#›</a:t>
            </a:fld>
            <a:endParaRPr lang="en-US"/>
          </a:p>
        </p:txBody>
      </p:sp>
    </p:spTree>
    <p:extLst>
      <p:ext uri="{BB962C8B-B14F-4D97-AF65-F5344CB8AC3E}">
        <p14:creationId xmlns:p14="http://schemas.microsoft.com/office/powerpoint/2010/main" val="4058340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6360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32359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38164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57656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D8238-324B-F746-D79D-C6D218C344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778C1A-E9C7-0DA1-8F11-C15AB2F0B8A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72802FC-4E08-4970-C358-6B01DFC2149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C0D01F4-F813-825A-BAE9-0628972648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79489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FB03A-FE20-E6DD-EEB0-3C0886DC5B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1EC60A-2841-F693-8E8E-4E8C6BCDDE1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3EB3CBA-B618-4588-85F3-89DD9F94AC1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31379B88-3B86-C4E3-9655-78ADEB2B67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672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51653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3231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1461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271386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08350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7021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7FD81-5291-CD39-C76A-7016556551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BFEAA8-FE80-5E52-FDCE-87589E2D339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BEC890F-5B3E-DEC6-9BBB-E02EB67918B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C9DACADD-2943-2172-9A17-5B84B3EB07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69814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19033-1B76-9CFA-B8AB-7630690D07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488CEC-419D-6655-D43E-D6559C821E8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4F6AD5D-0104-4C0B-A4F3-767B7D0F79C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0CCB47F8-EB52-3D96-5584-C475B0FC7E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83636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041185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69528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29001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42700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56488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39592C66-75ED-D226-7A5A-ABA9A7A8D21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58475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3F0CF673-E211-37E3-57FC-BD35DF97C1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2" name="Audio 11">
            <a:extLst>
              <a:ext uri="{FF2B5EF4-FFF2-40B4-BE49-F238E27FC236}">
                <a16:creationId xmlns:a16="http://schemas.microsoft.com/office/drawing/2014/main" id="{2107C1A9-2262-EB2B-35D9-C786F59187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6" name="Audio 15">
            <a:extLst>
              <a:ext uri="{FF2B5EF4-FFF2-40B4-BE49-F238E27FC236}">
                <a16:creationId xmlns:a16="http://schemas.microsoft.com/office/drawing/2014/main" id="{8900C6C8-A27F-4892-9B5F-459ACD8B8B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37</vt:lpstr>
      <vt:lpstr>PowerPoint Presentation</vt:lpstr>
      <vt:lpstr>8 - 2 6 </vt:lpstr>
      <vt:lpstr>8 - 2  </vt:lpstr>
      <vt:lpstr>10 - 7 3 </vt:lpstr>
      <vt:lpstr>10 - 7  </vt:lpstr>
      <vt:lpstr>11 - 2 9 </vt:lpstr>
      <vt:lpstr>11 - 2  </vt:lpstr>
      <vt:lpstr>13 - 8 5 </vt:lpstr>
      <vt:lpstr>13 - 8  </vt:lpstr>
      <vt:lpstr>10 - 7  </vt:lpstr>
      <vt:lpstr>13 - 8  </vt:lpstr>
      <vt:lpstr>11 - 2  </vt:lpstr>
      <vt:lpstr>8 - 2  </vt:lpstr>
      <vt:lpstr>11 - 2  </vt:lpstr>
      <vt:lpstr>8 - 2  </vt:lpstr>
      <vt:lpstr>13 - 8  </vt:lpstr>
      <vt:lpstr>10 - 7  </vt:lpstr>
      <vt:lpstr>13 - 8  </vt:lpstr>
      <vt:lpstr>11 - 2  </vt:lpstr>
      <vt:lpstr>10 - 7  </vt:lpstr>
      <vt:lpstr>8 - 2  </vt:lpstr>
      <vt:lpstr>10 - 7  </vt:lpstr>
      <vt:lpstr>8 - 2  </vt:lpstr>
      <vt:lpstr>11 - 2  </vt:lpstr>
      <vt:lpstr>13 - 8  </vt:lpstr>
      <vt:lpstr>8 - 2  </vt:lpstr>
      <vt:lpstr>10 - 7  </vt:lpstr>
      <vt:lpstr>13 - 8  </vt:lpstr>
      <vt:lpstr>11 - 2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2025-08-12T19:42:51Z</dcterms:created>
  <dcterms:modified xsi:type="dcterms:W3CDTF">2025-08-12T19:44:21Z</dcterms:modified>
</cp:coreProperties>
</file>