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07" r:id="rId3"/>
    <p:sldId id="317" r:id="rId4"/>
    <p:sldId id="318" r:id="rId5"/>
    <p:sldId id="319" r:id="rId6"/>
    <p:sldId id="320" r:id="rId7"/>
    <p:sldId id="321" r:id="rId8"/>
    <p:sldId id="322" r:id="rId9"/>
    <p:sldId id="323" r:id="rId10"/>
    <p:sldId id="324"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10"/>
    <p:restoredTop sz="91429"/>
  </p:normalViewPr>
  <p:slideViewPr>
    <p:cSldViewPr snapToGrid="0">
      <p:cViewPr varScale="1">
        <p:scale>
          <a:sx n="41" d="100"/>
          <a:sy n="41" d="100"/>
        </p:scale>
        <p:origin x="102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B66AA5-A16E-130B-B332-9AD9BC45812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FE05A65-1033-4D51-94BE-0D8F21EABBE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DB8878B-00B6-8B88-2238-9BA0EA7B86D9}"/>
              </a:ext>
            </a:extLst>
          </p:cNvPr>
          <p:cNvSpPr>
            <a:spLocks noGrp="1"/>
          </p:cNvSpPr>
          <p:nvPr>
            <p:ph type="dt" sz="half" idx="10"/>
          </p:nvPr>
        </p:nvSpPr>
        <p:spPr/>
        <p:txBody>
          <a:bodyPr/>
          <a:lstStyle/>
          <a:p>
            <a:fld id="{39D04BF7-2E71-0742-83C1-9AEBD4457DD6}" type="datetimeFigureOut">
              <a:rPr lang="en-US" smtClean="0"/>
              <a:t>8/12/25</a:t>
            </a:fld>
            <a:endParaRPr lang="en-US"/>
          </a:p>
        </p:txBody>
      </p:sp>
      <p:sp>
        <p:nvSpPr>
          <p:cNvPr id="5" name="Footer Placeholder 4">
            <a:extLst>
              <a:ext uri="{FF2B5EF4-FFF2-40B4-BE49-F238E27FC236}">
                <a16:creationId xmlns:a16="http://schemas.microsoft.com/office/drawing/2014/main" id="{E48FDE6A-C5AD-3F4E-2860-57CC30986A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8F76E8-CE5B-56D2-6158-A7AFE51D4F5A}"/>
              </a:ext>
            </a:extLst>
          </p:cNvPr>
          <p:cNvSpPr>
            <a:spLocks noGrp="1"/>
          </p:cNvSpPr>
          <p:nvPr>
            <p:ph type="sldNum" sz="quarter" idx="12"/>
          </p:nvPr>
        </p:nvSpPr>
        <p:spPr/>
        <p:txBody>
          <a:bodyPr/>
          <a:lstStyle/>
          <a:p>
            <a:fld id="{4FE3CDC9-9D0B-F04C-A5BF-8E64E022CBCC}" type="slidenum">
              <a:rPr lang="en-US" smtClean="0"/>
              <a:t>‹#›</a:t>
            </a:fld>
            <a:endParaRPr lang="en-US"/>
          </a:p>
        </p:txBody>
      </p:sp>
    </p:spTree>
    <p:extLst>
      <p:ext uri="{BB962C8B-B14F-4D97-AF65-F5344CB8AC3E}">
        <p14:creationId xmlns:p14="http://schemas.microsoft.com/office/powerpoint/2010/main" val="28230032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10DDDA-A27A-3853-A126-F413E7F83FD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B2E39AB-1D51-15A9-7B5E-F6C64D67504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1296D69-D1EF-861A-656E-6A82B0CD153A}"/>
              </a:ext>
            </a:extLst>
          </p:cNvPr>
          <p:cNvSpPr>
            <a:spLocks noGrp="1"/>
          </p:cNvSpPr>
          <p:nvPr>
            <p:ph type="dt" sz="half" idx="10"/>
          </p:nvPr>
        </p:nvSpPr>
        <p:spPr/>
        <p:txBody>
          <a:bodyPr/>
          <a:lstStyle/>
          <a:p>
            <a:fld id="{39D04BF7-2E71-0742-83C1-9AEBD4457DD6}" type="datetimeFigureOut">
              <a:rPr lang="en-US" smtClean="0"/>
              <a:t>8/12/25</a:t>
            </a:fld>
            <a:endParaRPr lang="en-US"/>
          </a:p>
        </p:txBody>
      </p:sp>
      <p:sp>
        <p:nvSpPr>
          <p:cNvPr id="5" name="Footer Placeholder 4">
            <a:extLst>
              <a:ext uri="{FF2B5EF4-FFF2-40B4-BE49-F238E27FC236}">
                <a16:creationId xmlns:a16="http://schemas.microsoft.com/office/drawing/2014/main" id="{80A3BB69-5BBB-DBAA-9C3B-8A3C12B20F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2D8BC5-79DE-B4D2-D20A-D7C40216C8CA}"/>
              </a:ext>
            </a:extLst>
          </p:cNvPr>
          <p:cNvSpPr>
            <a:spLocks noGrp="1"/>
          </p:cNvSpPr>
          <p:nvPr>
            <p:ph type="sldNum" sz="quarter" idx="12"/>
          </p:nvPr>
        </p:nvSpPr>
        <p:spPr/>
        <p:txBody>
          <a:bodyPr/>
          <a:lstStyle/>
          <a:p>
            <a:fld id="{4FE3CDC9-9D0B-F04C-A5BF-8E64E022CBCC}" type="slidenum">
              <a:rPr lang="en-US" smtClean="0"/>
              <a:t>‹#›</a:t>
            </a:fld>
            <a:endParaRPr lang="en-US"/>
          </a:p>
        </p:txBody>
      </p:sp>
    </p:spTree>
    <p:extLst>
      <p:ext uri="{BB962C8B-B14F-4D97-AF65-F5344CB8AC3E}">
        <p14:creationId xmlns:p14="http://schemas.microsoft.com/office/powerpoint/2010/main" val="41013348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46367B4-2010-0D3B-3D0C-268E101868C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6BD7533-FA0C-A17F-C65E-03F1AA45420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15368DA-2624-0D9E-D196-0DF216B63FAC}"/>
              </a:ext>
            </a:extLst>
          </p:cNvPr>
          <p:cNvSpPr>
            <a:spLocks noGrp="1"/>
          </p:cNvSpPr>
          <p:nvPr>
            <p:ph type="dt" sz="half" idx="10"/>
          </p:nvPr>
        </p:nvSpPr>
        <p:spPr/>
        <p:txBody>
          <a:bodyPr/>
          <a:lstStyle/>
          <a:p>
            <a:fld id="{39D04BF7-2E71-0742-83C1-9AEBD4457DD6}" type="datetimeFigureOut">
              <a:rPr lang="en-US" smtClean="0"/>
              <a:t>8/12/25</a:t>
            </a:fld>
            <a:endParaRPr lang="en-US"/>
          </a:p>
        </p:txBody>
      </p:sp>
      <p:sp>
        <p:nvSpPr>
          <p:cNvPr id="5" name="Footer Placeholder 4">
            <a:extLst>
              <a:ext uri="{FF2B5EF4-FFF2-40B4-BE49-F238E27FC236}">
                <a16:creationId xmlns:a16="http://schemas.microsoft.com/office/drawing/2014/main" id="{64BCBA15-09A8-3719-530F-A7F979828B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1FB9C8-7887-3D25-8DA3-A77667C36156}"/>
              </a:ext>
            </a:extLst>
          </p:cNvPr>
          <p:cNvSpPr>
            <a:spLocks noGrp="1"/>
          </p:cNvSpPr>
          <p:nvPr>
            <p:ph type="sldNum" sz="quarter" idx="12"/>
          </p:nvPr>
        </p:nvSpPr>
        <p:spPr/>
        <p:txBody>
          <a:bodyPr/>
          <a:lstStyle/>
          <a:p>
            <a:fld id="{4FE3CDC9-9D0B-F04C-A5BF-8E64E022CBCC}" type="slidenum">
              <a:rPr lang="en-US" smtClean="0"/>
              <a:t>‹#›</a:t>
            </a:fld>
            <a:endParaRPr lang="en-US"/>
          </a:p>
        </p:txBody>
      </p:sp>
    </p:spTree>
    <p:extLst>
      <p:ext uri="{BB962C8B-B14F-4D97-AF65-F5344CB8AC3E}">
        <p14:creationId xmlns:p14="http://schemas.microsoft.com/office/powerpoint/2010/main" val="18043500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5D678-05A1-C425-35C6-DEEF636F5D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022CD2A-4468-D3BA-D0B7-CB3CD298B4B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A924BE-6D7D-DB81-948F-40AB380835D9}"/>
              </a:ext>
            </a:extLst>
          </p:cNvPr>
          <p:cNvSpPr>
            <a:spLocks noGrp="1"/>
          </p:cNvSpPr>
          <p:nvPr>
            <p:ph type="dt" sz="half" idx="10"/>
          </p:nvPr>
        </p:nvSpPr>
        <p:spPr/>
        <p:txBody>
          <a:bodyPr/>
          <a:lstStyle/>
          <a:p>
            <a:fld id="{39D04BF7-2E71-0742-83C1-9AEBD4457DD6}" type="datetimeFigureOut">
              <a:rPr lang="en-US" smtClean="0"/>
              <a:t>8/12/25</a:t>
            </a:fld>
            <a:endParaRPr lang="en-US"/>
          </a:p>
        </p:txBody>
      </p:sp>
      <p:sp>
        <p:nvSpPr>
          <p:cNvPr id="5" name="Footer Placeholder 4">
            <a:extLst>
              <a:ext uri="{FF2B5EF4-FFF2-40B4-BE49-F238E27FC236}">
                <a16:creationId xmlns:a16="http://schemas.microsoft.com/office/drawing/2014/main" id="{39A1C8B7-1C96-C0D7-348F-59493B6099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FAA157-41E3-BDC0-1BFB-AB6DBFC111D1}"/>
              </a:ext>
            </a:extLst>
          </p:cNvPr>
          <p:cNvSpPr>
            <a:spLocks noGrp="1"/>
          </p:cNvSpPr>
          <p:nvPr>
            <p:ph type="sldNum" sz="quarter" idx="12"/>
          </p:nvPr>
        </p:nvSpPr>
        <p:spPr/>
        <p:txBody>
          <a:bodyPr/>
          <a:lstStyle/>
          <a:p>
            <a:fld id="{4FE3CDC9-9D0B-F04C-A5BF-8E64E022CBCC}" type="slidenum">
              <a:rPr lang="en-US" smtClean="0"/>
              <a:t>‹#›</a:t>
            </a:fld>
            <a:endParaRPr lang="en-US"/>
          </a:p>
        </p:txBody>
      </p:sp>
    </p:spTree>
    <p:extLst>
      <p:ext uri="{BB962C8B-B14F-4D97-AF65-F5344CB8AC3E}">
        <p14:creationId xmlns:p14="http://schemas.microsoft.com/office/powerpoint/2010/main" val="3167113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F2F37-A9E5-5D49-194D-667C6A33F94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3223187-78A7-6E5A-B46E-B95F70FD5EA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818E4DB-B177-D7AB-3584-98BA836CCC87}"/>
              </a:ext>
            </a:extLst>
          </p:cNvPr>
          <p:cNvSpPr>
            <a:spLocks noGrp="1"/>
          </p:cNvSpPr>
          <p:nvPr>
            <p:ph type="dt" sz="half" idx="10"/>
          </p:nvPr>
        </p:nvSpPr>
        <p:spPr/>
        <p:txBody>
          <a:bodyPr/>
          <a:lstStyle/>
          <a:p>
            <a:fld id="{39D04BF7-2E71-0742-83C1-9AEBD4457DD6}" type="datetimeFigureOut">
              <a:rPr lang="en-US" smtClean="0"/>
              <a:t>8/12/25</a:t>
            </a:fld>
            <a:endParaRPr lang="en-US"/>
          </a:p>
        </p:txBody>
      </p:sp>
      <p:sp>
        <p:nvSpPr>
          <p:cNvPr id="5" name="Footer Placeholder 4">
            <a:extLst>
              <a:ext uri="{FF2B5EF4-FFF2-40B4-BE49-F238E27FC236}">
                <a16:creationId xmlns:a16="http://schemas.microsoft.com/office/drawing/2014/main" id="{6826431E-CFAA-C6DB-8063-F617F00E1A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6C3505-A037-0D56-4C32-924E3FCE2063}"/>
              </a:ext>
            </a:extLst>
          </p:cNvPr>
          <p:cNvSpPr>
            <a:spLocks noGrp="1"/>
          </p:cNvSpPr>
          <p:nvPr>
            <p:ph type="sldNum" sz="quarter" idx="12"/>
          </p:nvPr>
        </p:nvSpPr>
        <p:spPr/>
        <p:txBody>
          <a:bodyPr/>
          <a:lstStyle/>
          <a:p>
            <a:fld id="{4FE3CDC9-9D0B-F04C-A5BF-8E64E022CBCC}" type="slidenum">
              <a:rPr lang="en-US" smtClean="0"/>
              <a:t>‹#›</a:t>
            </a:fld>
            <a:endParaRPr lang="en-US"/>
          </a:p>
        </p:txBody>
      </p:sp>
    </p:spTree>
    <p:extLst>
      <p:ext uri="{BB962C8B-B14F-4D97-AF65-F5344CB8AC3E}">
        <p14:creationId xmlns:p14="http://schemas.microsoft.com/office/powerpoint/2010/main" val="24759340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84747-6016-0B17-7F46-7408AD8BC69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249C82B-F3E5-22D0-FAB1-114850E46E9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E027C56-3305-DB69-275F-3AE32AED70D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8327056-CFE0-4FB0-F1D3-14850B94E0AA}"/>
              </a:ext>
            </a:extLst>
          </p:cNvPr>
          <p:cNvSpPr>
            <a:spLocks noGrp="1"/>
          </p:cNvSpPr>
          <p:nvPr>
            <p:ph type="dt" sz="half" idx="10"/>
          </p:nvPr>
        </p:nvSpPr>
        <p:spPr/>
        <p:txBody>
          <a:bodyPr/>
          <a:lstStyle/>
          <a:p>
            <a:fld id="{39D04BF7-2E71-0742-83C1-9AEBD4457DD6}" type="datetimeFigureOut">
              <a:rPr lang="en-US" smtClean="0"/>
              <a:t>8/12/25</a:t>
            </a:fld>
            <a:endParaRPr lang="en-US"/>
          </a:p>
        </p:txBody>
      </p:sp>
      <p:sp>
        <p:nvSpPr>
          <p:cNvPr id="6" name="Footer Placeholder 5">
            <a:extLst>
              <a:ext uri="{FF2B5EF4-FFF2-40B4-BE49-F238E27FC236}">
                <a16:creationId xmlns:a16="http://schemas.microsoft.com/office/drawing/2014/main" id="{42F1E3EA-CD69-D434-7291-02D93A38881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69AF34-5EA0-D308-432B-FC3F265562BA}"/>
              </a:ext>
            </a:extLst>
          </p:cNvPr>
          <p:cNvSpPr>
            <a:spLocks noGrp="1"/>
          </p:cNvSpPr>
          <p:nvPr>
            <p:ph type="sldNum" sz="quarter" idx="12"/>
          </p:nvPr>
        </p:nvSpPr>
        <p:spPr/>
        <p:txBody>
          <a:bodyPr/>
          <a:lstStyle/>
          <a:p>
            <a:fld id="{4FE3CDC9-9D0B-F04C-A5BF-8E64E022CBCC}" type="slidenum">
              <a:rPr lang="en-US" smtClean="0"/>
              <a:t>‹#›</a:t>
            </a:fld>
            <a:endParaRPr lang="en-US"/>
          </a:p>
        </p:txBody>
      </p:sp>
    </p:spTree>
    <p:extLst>
      <p:ext uri="{BB962C8B-B14F-4D97-AF65-F5344CB8AC3E}">
        <p14:creationId xmlns:p14="http://schemas.microsoft.com/office/powerpoint/2010/main" val="13505499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906906-21C1-9F70-D4AC-E9DAE7A37C1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A8F88A7-F34F-7381-D360-4E423465C9E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BAA346D-045B-D4C8-2FF4-2DA2CBC75A6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63C41F3-CDC2-2787-8160-BD2D7E7BCB7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7E453B9-F6DA-B59E-5267-6BEB46B6EBA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CA907D4-7684-67A3-4A4C-CEFA8FE8FAE8}"/>
              </a:ext>
            </a:extLst>
          </p:cNvPr>
          <p:cNvSpPr>
            <a:spLocks noGrp="1"/>
          </p:cNvSpPr>
          <p:nvPr>
            <p:ph type="dt" sz="half" idx="10"/>
          </p:nvPr>
        </p:nvSpPr>
        <p:spPr/>
        <p:txBody>
          <a:bodyPr/>
          <a:lstStyle/>
          <a:p>
            <a:fld id="{39D04BF7-2E71-0742-83C1-9AEBD4457DD6}" type="datetimeFigureOut">
              <a:rPr lang="en-US" smtClean="0"/>
              <a:t>8/12/25</a:t>
            </a:fld>
            <a:endParaRPr lang="en-US"/>
          </a:p>
        </p:txBody>
      </p:sp>
      <p:sp>
        <p:nvSpPr>
          <p:cNvPr id="8" name="Footer Placeholder 7">
            <a:extLst>
              <a:ext uri="{FF2B5EF4-FFF2-40B4-BE49-F238E27FC236}">
                <a16:creationId xmlns:a16="http://schemas.microsoft.com/office/drawing/2014/main" id="{AAA2E29C-FB0F-68CC-5C3C-F621E0FF12F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8068DCF-DFD8-7409-17A7-A9AAC8CB8A3F}"/>
              </a:ext>
            </a:extLst>
          </p:cNvPr>
          <p:cNvSpPr>
            <a:spLocks noGrp="1"/>
          </p:cNvSpPr>
          <p:nvPr>
            <p:ph type="sldNum" sz="quarter" idx="12"/>
          </p:nvPr>
        </p:nvSpPr>
        <p:spPr/>
        <p:txBody>
          <a:bodyPr/>
          <a:lstStyle/>
          <a:p>
            <a:fld id="{4FE3CDC9-9D0B-F04C-A5BF-8E64E022CBCC}" type="slidenum">
              <a:rPr lang="en-US" smtClean="0"/>
              <a:t>‹#›</a:t>
            </a:fld>
            <a:endParaRPr lang="en-US"/>
          </a:p>
        </p:txBody>
      </p:sp>
    </p:spTree>
    <p:extLst>
      <p:ext uri="{BB962C8B-B14F-4D97-AF65-F5344CB8AC3E}">
        <p14:creationId xmlns:p14="http://schemas.microsoft.com/office/powerpoint/2010/main" val="31301592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90A8A-FEF5-2F06-D1E3-51C8A7E07E9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94526EF-4F2B-6DC4-9AA2-10FF99311C9B}"/>
              </a:ext>
            </a:extLst>
          </p:cNvPr>
          <p:cNvSpPr>
            <a:spLocks noGrp="1"/>
          </p:cNvSpPr>
          <p:nvPr>
            <p:ph type="dt" sz="half" idx="10"/>
          </p:nvPr>
        </p:nvSpPr>
        <p:spPr/>
        <p:txBody>
          <a:bodyPr/>
          <a:lstStyle/>
          <a:p>
            <a:fld id="{39D04BF7-2E71-0742-83C1-9AEBD4457DD6}" type="datetimeFigureOut">
              <a:rPr lang="en-US" smtClean="0"/>
              <a:t>8/12/25</a:t>
            </a:fld>
            <a:endParaRPr lang="en-US"/>
          </a:p>
        </p:txBody>
      </p:sp>
      <p:sp>
        <p:nvSpPr>
          <p:cNvPr id="4" name="Footer Placeholder 3">
            <a:extLst>
              <a:ext uri="{FF2B5EF4-FFF2-40B4-BE49-F238E27FC236}">
                <a16:creationId xmlns:a16="http://schemas.microsoft.com/office/drawing/2014/main" id="{6CAD2AF2-DC6C-3292-25BA-65BF1C553AB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5383B9D-687E-8D2F-8570-64F34C6181E7}"/>
              </a:ext>
            </a:extLst>
          </p:cNvPr>
          <p:cNvSpPr>
            <a:spLocks noGrp="1"/>
          </p:cNvSpPr>
          <p:nvPr>
            <p:ph type="sldNum" sz="quarter" idx="12"/>
          </p:nvPr>
        </p:nvSpPr>
        <p:spPr/>
        <p:txBody>
          <a:bodyPr/>
          <a:lstStyle/>
          <a:p>
            <a:fld id="{4FE3CDC9-9D0B-F04C-A5BF-8E64E022CBCC}" type="slidenum">
              <a:rPr lang="en-US" smtClean="0"/>
              <a:t>‹#›</a:t>
            </a:fld>
            <a:endParaRPr lang="en-US"/>
          </a:p>
        </p:txBody>
      </p:sp>
    </p:spTree>
    <p:extLst>
      <p:ext uri="{BB962C8B-B14F-4D97-AF65-F5344CB8AC3E}">
        <p14:creationId xmlns:p14="http://schemas.microsoft.com/office/powerpoint/2010/main" val="3054907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7ADC0B1-9FBB-13D1-2A09-189FBD0A4861}"/>
              </a:ext>
            </a:extLst>
          </p:cNvPr>
          <p:cNvSpPr>
            <a:spLocks noGrp="1"/>
          </p:cNvSpPr>
          <p:nvPr>
            <p:ph type="dt" sz="half" idx="10"/>
          </p:nvPr>
        </p:nvSpPr>
        <p:spPr/>
        <p:txBody>
          <a:bodyPr/>
          <a:lstStyle/>
          <a:p>
            <a:fld id="{39D04BF7-2E71-0742-83C1-9AEBD4457DD6}" type="datetimeFigureOut">
              <a:rPr lang="en-US" smtClean="0"/>
              <a:t>8/12/25</a:t>
            </a:fld>
            <a:endParaRPr lang="en-US"/>
          </a:p>
        </p:txBody>
      </p:sp>
      <p:sp>
        <p:nvSpPr>
          <p:cNvPr id="3" name="Footer Placeholder 2">
            <a:extLst>
              <a:ext uri="{FF2B5EF4-FFF2-40B4-BE49-F238E27FC236}">
                <a16:creationId xmlns:a16="http://schemas.microsoft.com/office/drawing/2014/main" id="{D3EE3E47-6817-8833-EF8C-90EDCD7A81B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C3AF605-4A71-AEB7-A41F-91FF13042C05}"/>
              </a:ext>
            </a:extLst>
          </p:cNvPr>
          <p:cNvSpPr>
            <a:spLocks noGrp="1"/>
          </p:cNvSpPr>
          <p:nvPr>
            <p:ph type="sldNum" sz="quarter" idx="12"/>
          </p:nvPr>
        </p:nvSpPr>
        <p:spPr/>
        <p:txBody>
          <a:bodyPr/>
          <a:lstStyle/>
          <a:p>
            <a:fld id="{4FE3CDC9-9D0B-F04C-A5BF-8E64E022CBCC}" type="slidenum">
              <a:rPr lang="en-US" smtClean="0"/>
              <a:t>‹#›</a:t>
            </a:fld>
            <a:endParaRPr lang="en-US"/>
          </a:p>
        </p:txBody>
      </p:sp>
    </p:spTree>
    <p:extLst>
      <p:ext uri="{BB962C8B-B14F-4D97-AF65-F5344CB8AC3E}">
        <p14:creationId xmlns:p14="http://schemas.microsoft.com/office/powerpoint/2010/main" val="24793553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D6E3C-7BFB-FCA7-8A23-FDB020A6C0D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D813CE8-D1FC-3CD1-AD62-ED9EAF2583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7CEE172-D6DF-77BA-399B-45D4D1E6023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7058194-7B59-C9D8-1723-CC62715F17EC}"/>
              </a:ext>
            </a:extLst>
          </p:cNvPr>
          <p:cNvSpPr>
            <a:spLocks noGrp="1"/>
          </p:cNvSpPr>
          <p:nvPr>
            <p:ph type="dt" sz="half" idx="10"/>
          </p:nvPr>
        </p:nvSpPr>
        <p:spPr/>
        <p:txBody>
          <a:bodyPr/>
          <a:lstStyle/>
          <a:p>
            <a:fld id="{39D04BF7-2E71-0742-83C1-9AEBD4457DD6}" type="datetimeFigureOut">
              <a:rPr lang="en-US" smtClean="0"/>
              <a:t>8/12/25</a:t>
            </a:fld>
            <a:endParaRPr lang="en-US"/>
          </a:p>
        </p:txBody>
      </p:sp>
      <p:sp>
        <p:nvSpPr>
          <p:cNvPr id="6" name="Footer Placeholder 5">
            <a:extLst>
              <a:ext uri="{FF2B5EF4-FFF2-40B4-BE49-F238E27FC236}">
                <a16:creationId xmlns:a16="http://schemas.microsoft.com/office/drawing/2014/main" id="{F3D2DED9-F0CE-E5D8-0A98-26F4CE73863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B3AD7C9-FC4C-8F10-391B-D9E3BF9451D5}"/>
              </a:ext>
            </a:extLst>
          </p:cNvPr>
          <p:cNvSpPr>
            <a:spLocks noGrp="1"/>
          </p:cNvSpPr>
          <p:nvPr>
            <p:ph type="sldNum" sz="quarter" idx="12"/>
          </p:nvPr>
        </p:nvSpPr>
        <p:spPr/>
        <p:txBody>
          <a:bodyPr/>
          <a:lstStyle/>
          <a:p>
            <a:fld id="{4FE3CDC9-9D0B-F04C-A5BF-8E64E022CBCC}" type="slidenum">
              <a:rPr lang="en-US" smtClean="0"/>
              <a:t>‹#›</a:t>
            </a:fld>
            <a:endParaRPr lang="en-US"/>
          </a:p>
        </p:txBody>
      </p:sp>
    </p:spTree>
    <p:extLst>
      <p:ext uri="{BB962C8B-B14F-4D97-AF65-F5344CB8AC3E}">
        <p14:creationId xmlns:p14="http://schemas.microsoft.com/office/powerpoint/2010/main" val="22725726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4CD731-F63A-92F0-2D53-2A22A258DAF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48D3DED-8C97-0C0C-B4A1-997C5C3C4C3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559250C-027E-F70E-565A-5C559AEE983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984C46D-D2F0-6EAE-76AF-9E22C92E14A0}"/>
              </a:ext>
            </a:extLst>
          </p:cNvPr>
          <p:cNvSpPr>
            <a:spLocks noGrp="1"/>
          </p:cNvSpPr>
          <p:nvPr>
            <p:ph type="dt" sz="half" idx="10"/>
          </p:nvPr>
        </p:nvSpPr>
        <p:spPr/>
        <p:txBody>
          <a:bodyPr/>
          <a:lstStyle/>
          <a:p>
            <a:fld id="{39D04BF7-2E71-0742-83C1-9AEBD4457DD6}" type="datetimeFigureOut">
              <a:rPr lang="en-US" smtClean="0"/>
              <a:t>8/12/25</a:t>
            </a:fld>
            <a:endParaRPr lang="en-US"/>
          </a:p>
        </p:txBody>
      </p:sp>
      <p:sp>
        <p:nvSpPr>
          <p:cNvPr id="6" name="Footer Placeholder 5">
            <a:extLst>
              <a:ext uri="{FF2B5EF4-FFF2-40B4-BE49-F238E27FC236}">
                <a16:creationId xmlns:a16="http://schemas.microsoft.com/office/drawing/2014/main" id="{7652159C-1A5C-061E-3878-A13D950463A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C331C52-FD83-2230-D2E4-1FC498DF2AA6}"/>
              </a:ext>
            </a:extLst>
          </p:cNvPr>
          <p:cNvSpPr>
            <a:spLocks noGrp="1"/>
          </p:cNvSpPr>
          <p:nvPr>
            <p:ph type="sldNum" sz="quarter" idx="12"/>
          </p:nvPr>
        </p:nvSpPr>
        <p:spPr/>
        <p:txBody>
          <a:bodyPr/>
          <a:lstStyle/>
          <a:p>
            <a:fld id="{4FE3CDC9-9D0B-F04C-A5BF-8E64E022CBCC}" type="slidenum">
              <a:rPr lang="en-US" smtClean="0"/>
              <a:t>‹#›</a:t>
            </a:fld>
            <a:endParaRPr lang="en-US"/>
          </a:p>
        </p:txBody>
      </p:sp>
    </p:spTree>
    <p:extLst>
      <p:ext uri="{BB962C8B-B14F-4D97-AF65-F5344CB8AC3E}">
        <p14:creationId xmlns:p14="http://schemas.microsoft.com/office/powerpoint/2010/main" val="3208383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BA51409-5C05-308C-D903-03FAB79DCB1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9DD22C7-6231-2403-E8D4-6ACFB775B8D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241B56-FBC7-3E35-F6C5-3A08B0810B2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9D04BF7-2E71-0742-83C1-9AEBD4457DD6}" type="datetimeFigureOut">
              <a:rPr lang="en-US" smtClean="0"/>
              <a:t>8/12/25</a:t>
            </a:fld>
            <a:endParaRPr lang="en-US"/>
          </a:p>
        </p:txBody>
      </p:sp>
      <p:sp>
        <p:nvSpPr>
          <p:cNvPr id="5" name="Footer Placeholder 4">
            <a:extLst>
              <a:ext uri="{FF2B5EF4-FFF2-40B4-BE49-F238E27FC236}">
                <a16:creationId xmlns:a16="http://schemas.microsoft.com/office/drawing/2014/main" id="{D25A88B7-4F52-9D53-339C-32BF5532B45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BEC05E1-0D2E-7DFA-36CC-7BA5C0400B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FE3CDC9-9D0B-F04C-A5BF-8E64E022CBCC}" type="slidenum">
              <a:rPr lang="en-US" smtClean="0"/>
              <a:t>‹#›</a:t>
            </a:fld>
            <a:endParaRPr lang="en-US"/>
          </a:p>
        </p:txBody>
      </p:sp>
    </p:spTree>
    <p:extLst>
      <p:ext uri="{BB962C8B-B14F-4D97-AF65-F5344CB8AC3E}">
        <p14:creationId xmlns:p14="http://schemas.microsoft.com/office/powerpoint/2010/main" val="29213027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dirty="0"/>
              <a:t>Lesson 9</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E008FA7B-EC50-C601-FDFF-BB1E15F793D3}"/>
              </a:ext>
            </a:extLst>
          </p:cNvPr>
          <p:cNvPicPr>
            <a:picLocks noChangeAspect="1"/>
          </p:cNvPicPr>
          <p:nvPr>
            <a:audioFile r:link="rId1"/>
            <p:extLst>
              <p:ext uri="{DAA4B4D4-6D71-4841-9C94-3DE7FCFB9230}">
                <p14:media xmlns:p14="http://schemas.microsoft.com/office/powerpoint/2010/main" r:embed="rId2">
                  <p14:trim end="46.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96897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68BEA8AB-AFDE-7E55-2C50-2557DA884BCF}"/>
              </a:ext>
            </a:extLst>
          </p:cNvPr>
          <p:cNvPicPr>
            <a:picLocks noChangeAspect="1"/>
          </p:cNvPicPr>
          <p:nvPr>
            <a:audioFile r:link="rId1"/>
            <p:extLst>
              <p:ext uri="{DAA4B4D4-6D71-4841-9C94-3DE7FCFB9230}">
                <p14:media xmlns:p14="http://schemas.microsoft.com/office/powerpoint/2010/main" r:embed="rId2">
                  <p14:trim st="180.1095" end="302.49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2544539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E008FA7B-EC50-C601-FDFF-BB1E15F793D3}"/>
              </a:ext>
            </a:extLst>
          </p:cNvPr>
          <p:cNvPicPr>
            <a:picLocks noChangeAspect="1"/>
          </p:cNvPicPr>
          <p:nvPr>
            <a:audioFile r:link="rId1"/>
            <p:extLst>
              <p:ext uri="{DAA4B4D4-6D71-4841-9C94-3DE7FCFB9230}">
                <p14:media xmlns:p14="http://schemas.microsoft.com/office/powerpoint/2010/main" r:embed="rId2">
                  <p14:trim end="46.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948441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D103C867-E353-710B-3B57-11646B6EEB9D}"/>
              </a:ext>
            </a:extLst>
          </p:cNvPr>
          <p:cNvPicPr>
            <a:picLocks noChangeAspect="1"/>
          </p:cNvPicPr>
          <p:nvPr>
            <a:audioFile r:link="rId1"/>
            <p:extLst>
              <p:ext uri="{DAA4B4D4-6D71-4841-9C94-3DE7FCFB9230}">
                <p14:media xmlns:p14="http://schemas.microsoft.com/office/powerpoint/2010/main" r:embed="rId2">
                  <p14:trim end="169.696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342322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6EABAA97-7266-DB5D-DCEA-DBCAB1F37E1F}"/>
              </a:ext>
            </a:extLst>
          </p:cNvPr>
          <p:cNvPicPr>
            <a:picLocks noChangeAspect="1"/>
          </p:cNvPicPr>
          <p:nvPr>
            <a:audioFile r:link="rId1"/>
            <p:extLst>
              <p:ext uri="{DAA4B4D4-6D71-4841-9C94-3DE7FCFB9230}">
                <p14:media xmlns:p14="http://schemas.microsoft.com/office/powerpoint/2010/main" r:embed="rId2">
                  <p14:trim end="75.48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6790464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BD205C-B58D-AA58-0E75-F1C1E22F64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DE7354-1AB4-69A8-20CF-5E2B89C7BEC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9862B7B-E110-F743-7439-726814FCE231}"/>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F0FC5080-1768-756C-6AD1-D5091E4F3507}"/>
              </a:ext>
            </a:extLst>
          </p:cNvPr>
          <p:cNvPicPr>
            <a:picLocks noChangeAspect="1"/>
          </p:cNvPicPr>
          <p:nvPr>
            <a:audioFile r:link="rId1"/>
            <p:extLst>
              <p:ext uri="{DAA4B4D4-6D71-4841-9C94-3DE7FCFB9230}">
                <p14:media xmlns:p14="http://schemas.microsoft.com/office/powerpoint/2010/main" r:embed="rId2">
                  <p14:trim end="169.696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848980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A87657-59C2-E963-6AE9-1ED9C7CCF7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EC4599-B20B-E04D-FB7E-2F923EE4947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BD20A03-4C42-8EA9-280C-7187F8F5B9B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B1634755-7F77-665B-465F-632E0DF0CADF}"/>
              </a:ext>
            </a:extLst>
          </p:cNvPr>
          <p:cNvPicPr>
            <a:picLocks noChangeAspect="1"/>
          </p:cNvPicPr>
          <p:nvPr>
            <a:audioFile r:link="rId1"/>
            <p:extLst>
              <p:ext uri="{DAA4B4D4-6D71-4841-9C94-3DE7FCFB9230}">
                <p14:media xmlns:p14="http://schemas.microsoft.com/office/powerpoint/2010/main" r:embed="rId2">
                  <p14:trim end="75.48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5008599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E008FA7B-EC50-C601-FDFF-BB1E15F793D3}"/>
              </a:ext>
            </a:extLst>
          </p:cNvPr>
          <p:cNvPicPr>
            <a:picLocks noChangeAspect="1"/>
          </p:cNvPicPr>
          <p:nvPr>
            <a:audioFile r:link="rId1"/>
            <p:extLst>
              <p:ext uri="{DAA4B4D4-6D71-4841-9C94-3DE7FCFB9230}">
                <p14:media xmlns:p14="http://schemas.microsoft.com/office/powerpoint/2010/main" r:embed="rId2">
                  <p14:trim end="46.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557981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68BEA8AB-AFDE-7E55-2C50-2557DA884BCF}"/>
              </a:ext>
            </a:extLst>
          </p:cNvPr>
          <p:cNvPicPr>
            <a:picLocks noChangeAspect="1"/>
          </p:cNvPicPr>
          <p:nvPr>
            <a:audioFile r:link="rId1"/>
            <p:extLst>
              <p:ext uri="{DAA4B4D4-6D71-4841-9C94-3DE7FCFB9230}">
                <p14:media xmlns:p14="http://schemas.microsoft.com/office/powerpoint/2010/main" r:embed="rId2">
                  <p14:trim st="180.1095" end="302.49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988940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E008FA7B-EC50-C601-FDFF-BB1E15F793D3}"/>
              </a:ext>
            </a:extLst>
          </p:cNvPr>
          <p:cNvPicPr>
            <a:picLocks noChangeAspect="1"/>
          </p:cNvPicPr>
          <p:nvPr>
            <a:audioFile r:link="rId1"/>
            <p:extLst>
              <p:ext uri="{DAA4B4D4-6D71-4841-9C94-3DE7FCFB9230}">
                <p14:media xmlns:p14="http://schemas.microsoft.com/office/powerpoint/2010/main" r:embed="rId2">
                  <p14:trim end="46.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785344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D103C867-E353-710B-3B57-11646B6EEB9D}"/>
              </a:ext>
            </a:extLst>
          </p:cNvPr>
          <p:cNvPicPr>
            <a:picLocks noChangeAspect="1"/>
          </p:cNvPicPr>
          <p:nvPr>
            <a:audioFile r:link="rId1"/>
            <p:extLst>
              <p:ext uri="{DAA4B4D4-6D71-4841-9C94-3DE7FCFB9230}">
                <p14:media xmlns:p14="http://schemas.microsoft.com/office/powerpoint/2010/main" r:embed="rId2">
                  <p14:trim end="169.696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486236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68BEA8AB-AFDE-7E55-2C50-2557DA884BCF}"/>
              </a:ext>
            </a:extLst>
          </p:cNvPr>
          <p:cNvPicPr>
            <a:picLocks noChangeAspect="1"/>
          </p:cNvPicPr>
          <p:nvPr>
            <a:audioFile r:link="rId1"/>
            <p:extLst>
              <p:ext uri="{DAA4B4D4-6D71-4841-9C94-3DE7FCFB9230}">
                <p14:media xmlns:p14="http://schemas.microsoft.com/office/powerpoint/2010/main" r:embed="rId2">
                  <p14:trim st="180.1095" end="302.49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199437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6EABAA97-7266-DB5D-DCEA-DBCAB1F37E1F}"/>
              </a:ext>
            </a:extLst>
          </p:cNvPr>
          <p:cNvPicPr>
            <a:picLocks noChangeAspect="1"/>
          </p:cNvPicPr>
          <p:nvPr>
            <a:audioFile r:link="rId1"/>
            <p:extLst>
              <p:ext uri="{DAA4B4D4-6D71-4841-9C94-3DE7FCFB9230}">
                <p14:media xmlns:p14="http://schemas.microsoft.com/office/powerpoint/2010/main" r:embed="rId2">
                  <p14:trim end="75.48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5849136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60FEB8-8860-B364-A1DB-22294C7A88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F833E48-23F0-302C-B1B3-E66B542F5DC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23539EE-73C9-36CA-7DD2-821EECE5B770}"/>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67D2CA8C-FE2C-3E2A-3608-C2AC5DA2B842}"/>
              </a:ext>
            </a:extLst>
          </p:cNvPr>
          <p:cNvPicPr>
            <a:picLocks noChangeAspect="1"/>
          </p:cNvPicPr>
          <p:nvPr>
            <a:audioFile r:link="rId1"/>
            <p:extLst>
              <p:ext uri="{DAA4B4D4-6D71-4841-9C94-3DE7FCFB9230}">
                <p14:media xmlns:p14="http://schemas.microsoft.com/office/powerpoint/2010/main" r:embed="rId2">
                  <p14:trim st="180.1095" end="302.49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024210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1ABDA7-E127-AE3E-117D-8E44C711B9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7444F57-6C43-BAD4-4680-94AC96023A8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2FD99AB-6D0F-618D-CE67-34DBD084D12E}"/>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1FE77B0E-7577-28F5-2D4A-49533DA954B3}"/>
              </a:ext>
            </a:extLst>
          </p:cNvPr>
          <p:cNvPicPr>
            <a:picLocks noChangeAspect="1"/>
          </p:cNvPicPr>
          <p:nvPr>
            <a:audioFile r:link="rId1"/>
            <p:extLst>
              <p:ext uri="{DAA4B4D4-6D71-4841-9C94-3DE7FCFB9230}">
                <p14:media xmlns:p14="http://schemas.microsoft.com/office/powerpoint/2010/main" r:embed="rId2">
                  <p14:trim end="75.48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4284465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D103C867-E353-710B-3B57-11646B6EEB9D}"/>
              </a:ext>
            </a:extLst>
          </p:cNvPr>
          <p:cNvPicPr>
            <a:picLocks noChangeAspect="1"/>
          </p:cNvPicPr>
          <p:nvPr>
            <a:audioFile r:link="rId1"/>
            <p:extLst>
              <p:ext uri="{DAA4B4D4-6D71-4841-9C94-3DE7FCFB9230}">
                <p14:media xmlns:p14="http://schemas.microsoft.com/office/powerpoint/2010/main" r:embed="rId2">
                  <p14:trim end="169.696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1494472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E008FA7B-EC50-C601-FDFF-BB1E15F793D3}"/>
              </a:ext>
            </a:extLst>
          </p:cNvPr>
          <p:cNvPicPr>
            <a:picLocks noChangeAspect="1"/>
          </p:cNvPicPr>
          <p:nvPr>
            <a:audioFile r:link="rId1"/>
            <p:extLst>
              <p:ext uri="{DAA4B4D4-6D71-4841-9C94-3DE7FCFB9230}">
                <p14:media xmlns:p14="http://schemas.microsoft.com/office/powerpoint/2010/main" r:embed="rId2">
                  <p14:trim end="46.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407259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6EABAA97-7266-DB5D-DCEA-DBCAB1F37E1F}"/>
              </a:ext>
            </a:extLst>
          </p:cNvPr>
          <p:cNvPicPr>
            <a:picLocks noChangeAspect="1"/>
          </p:cNvPicPr>
          <p:nvPr>
            <a:audioFile r:link="rId1"/>
            <p:extLst>
              <p:ext uri="{DAA4B4D4-6D71-4841-9C94-3DE7FCFB9230}">
                <p14:media xmlns:p14="http://schemas.microsoft.com/office/powerpoint/2010/main" r:embed="rId2">
                  <p14:trim end="75.48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459008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68BEA8AB-AFDE-7E55-2C50-2557DA884BCF}"/>
              </a:ext>
            </a:extLst>
          </p:cNvPr>
          <p:cNvPicPr>
            <a:picLocks noChangeAspect="1"/>
          </p:cNvPicPr>
          <p:nvPr>
            <a:audioFile r:link="rId1"/>
            <p:extLst>
              <p:ext uri="{DAA4B4D4-6D71-4841-9C94-3DE7FCFB9230}">
                <p14:media xmlns:p14="http://schemas.microsoft.com/office/powerpoint/2010/main" r:embed="rId2">
                  <p14:trim st="180.1095" end="302.49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69670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E008FA7B-EC50-C601-FDFF-BB1E15F793D3}"/>
              </a:ext>
            </a:extLst>
          </p:cNvPr>
          <p:cNvPicPr>
            <a:picLocks noChangeAspect="1"/>
          </p:cNvPicPr>
          <p:nvPr>
            <a:audioFile r:link="rId1"/>
            <p:extLst>
              <p:ext uri="{DAA4B4D4-6D71-4841-9C94-3DE7FCFB9230}">
                <p14:media xmlns:p14="http://schemas.microsoft.com/office/powerpoint/2010/main" r:embed="rId2">
                  <p14:trim end="46.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970545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2" name="Audio 11">
            <a:extLst>
              <a:ext uri="{FF2B5EF4-FFF2-40B4-BE49-F238E27FC236}">
                <a16:creationId xmlns:a16="http://schemas.microsoft.com/office/drawing/2014/main" id="{47D823C9-47F7-850F-FE95-AD69C117CD65}"/>
              </a:ext>
            </a:extLst>
          </p:cNvPr>
          <p:cNvPicPr>
            <a:picLocks noChangeAspect="1"/>
          </p:cNvPicPr>
          <p:nvPr>
            <a:audioFile r:link="rId1"/>
            <p:extLst>
              <p:ext uri="{DAA4B4D4-6D71-4841-9C94-3DE7FCFB9230}">
                <p14:media xmlns:p14="http://schemas.microsoft.com/office/powerpoint/2010/main" r:embed="rId2">
                  <p14:trim end="31.26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D103C867-E353-710B-3B57-11646B6EEB9D}"/>
              </a:ext>
            </a:extLst>
          </p:cNvPr>
          <p:cNvPicPr>
            <a:picLocks noChangeAspect="1"/>
          </p:cNvPicPr>
          <p:nvPr>
            <a:audioFile r:link="rId1"/>
            <p:extLst>
              <p:ext uri="{DAA4B4D4-6D71-4841-9C94-3DE7FCFB9230}">
                <p14:media xmlns:p14="http://schemas.microsoft.com/office/powerpoint/2010/main" r:embed="rId2">
                  <p14:trim end="169.696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7811249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92208236"/>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3" name="Audio 12">
            <a:extLst>
              <a:ext uri="{FF2B5EF4-FFF2-40B4-BE49-F238E27FC236}">
                <a16:creationId xmlns:a16="http://schemas.microsoft.com/office/drawing/2014/main" id="{6EABAA97-7266-DB5D-DCEA-DBCAB1F37E1F}"/>
              </a:ext>
            </a:extLst>
          </p:cNvPr>
          <p:cNvPicPr>
            <a:picLocks noChangeAspect="1"/>
          </p:cNvPicPr>
          <p:nvPr>
            <a:audioFile r:link="rId1"/>
            <p:extLst>
              <p:ext uri="{DAA4B4D4-6D71-4841-9C94-3DE7FCFB9230}">
                <p14:media xmlns:p14="http://schemas.microsoft.com/office/powerpoint/2010/main" r:embed="rId2">
                  <p14:trim end="75.48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2" name="Audio 11">
            <a:extLst>
              <a:ext uri="{FF2B5EF4-FFF2-40B4-BE49-F238E27FC236}">
                <a16:creationId xmlns:a16="http://schemas.microsoft.com/office/drawing/2014/main" id="{1B01756C-F75D-4B58-904D-1F2F25F9ADE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68BEA8AB-AFDE-7E55-2C50-2557DA884BCF}"/>
              </a:ext>
            </a:extLst>
          </p:cNvPr>
          <p:cNvPicPr>
            <a:picLocks noChangeAspect="1"/>
          </p:cNvPicPr>
          <p:nvPr>
            <a:audioFile r:link="rId1"/>
            <p:extLst>
              <p:ext uri="{DAA4B4D4-6D71-4841-9C94-3DE7FCFB9230}">
                <p14:media xmlns:p14="http://schemas.microsoft.com/office/powerpoint/2010/main" r:embed="rId2">
                  <p14:trim st="180.1095" end="302.494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3" name="Audio 12">
            <a:extLst>
              <a:ext uri="{FF2B5EF4-FFF2-40B4-BE49-F238E27FC236}">
                <a16:creationId xmlns:a16="http://schemas.microsoft.com/office/drawing/2014/main" id="{06B95F7D-902C-58C7-5CA4-F8B30C9E6E7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D103C867-E353-710B-3B57-11646B6EEB9D}"/>
              </a:ext>
            </a:extLst>
          </p:cNvPr>
          <p:cNvPicPr>
            <a:picLocks noChangeAspect="1"/>
          </p:cNvPicPr>
          <p:nvPr>
            <a:audioFile r:link="rId1"/>
            <p:extLst>
              <p:ext uri="{DAA4B4D4-6D71-4841-9C94-3DE7FCFB9230}">
                <p14:media xmlns:p14="http://schemas.microsoft.com/office/powerpoint/2010/main" r:embed="rId2">
                  <p14:trim end="169.696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7284C-1A85-0E46-5BB2-8990B2D11C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6B3D7-B97E-02E2-59C8-077ABD5B974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3" name="Audio 12">
            <a:extLst>
              <a:ext uri="{FF2B5EF4-FFF2-40B4-BE49-F238E27FC236}">
                <a16:creationId xmlns:a16="http://schemas.microsoft.com/office/drawing/2014/main" id="{7C0D5064-980A-70BA-DC73-39BFF2708540}"/>
              </a:ext>
            </a:extLst>
          </p:cNvPr>
          <p:cNvPicPr>
            <a:picLocks noChangeAspect="1"/>
          </p:cNvPicPr>
          <p:nvPr>
            <a:audioFile r:link="rId1"/>
            <p:extLst>
              <p:ext uri="{DAA4B4D4-6D71-4841-9C94-3DE7FCFB9230}">
                <p14:media xmlns:p14="http://schemas.microsoft.com/office/powerpoint/2010/main" r:embed="rId2">
                  <p14:trim end="52.765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117984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18  Lesson 9</vt:lpstr>
      <vt:lpstr>PowerPoint Presentation</vt:lpstr>
      <vt:lpstr>11 - 3 8 </vt:lpstr>
      <vt:lpstr>11 - 3  </vt:lpstr>
      <vt:lpstr>8 - 4 4 </vt:lpstr>
      <vt:lpstr>8 - 4  </vt:lpstr>
      <vt:lpstr>13 - 7 6 </vt:lpstr>
      <vt:lpstr>13 - 7  </vt:lpstr>
      <vt:lpstr>11 - 6 5 </vt:lpstr>
      <vt:lpstr>11 - 6  </vt:lpstr>
      <vt:lpstr>8 - 4  </vt:lpstr>
      <vt:lpstr>11 - 6  </vt:lpstr>
      <vt:lpstr>13 - 7  </vt:lpstr>
      <vt:lpstr>11 - 3  </vt:lpstr>
      <vt:lpstr>13 - 7  </vt:lpstr>
      <vt:lpstr>11 - 3  </vt:lpstr>
      <vt:lpstr>11 - 6  </vt:lpstr>
      <vt:lpstr>8 - 4  </vt:lpstr>
      <vt:lpstr>11 - 6  </vt:lpstr>
      <vt:lpstr>13 - 7  </vt:lpstr>
      <vt:lpstr>8 - 4  </vt:lpstr>
      <vt:lpstr>11 - 3  </vt:lpstr>
      <vt:lpstr>8 - 4  </vt:lpstr>
      <vt:lpstr>11 - 3  </vt:lpstr>
      <vt:lpstr>13 - 7  </vt:lpstr>
      <vt:lpstr>11 - 6  </vt:lpstr>
      <vt:lpstr>11 - 3  </vt:lpstr>
      <vt:lpstr>8 - 4  </vt:lpstr>
      <vt:lpstr>11 - 6  </vt:lpstr>
      <vt:lpstr>13 - 7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2025-08-12T18:54:42Z</dcterms:created>
  <dcterms:modified xsi:type="dcterms:W3CDTF">2025-08-12T18:56:12Z</dcterms:modified>
</cp:coreProperties>
</file>