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40837-0178-DC1F-6C74-376DF68D01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630338-6936-1F78-E86E-F6547DBFC8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09876AC-FFC1-580D-CA47-69E8A0A4074D}"/>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5" name="Footer Placeholder 4">
            <a:extLst>
              <a:ext uri="{FF2B5EF4-FFF2-40B4-BE49-F238E27FC236}">
                <a16:creationId xmlns:a16="http://schemas.microsoft.com/office/drawing/2014/main" id="{F39FB13A-9F25-17B0-FFED-00FBF4132B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7D5E2E-F0AE-654A-A4AC-9B904608D463}"/>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678123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094A5-EEFF-F8C8-506A-20F95A2808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EFB13F-8336-8AE3-5E9D-96337C673A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BB605C-028A-7A99-4E7A-950C48C101A8}"/>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5" name="Footer Placeholder 4">
            <a:extLst>
              <a:ext uri="{FF2B5EF4-FFF2-40B4-BE49-F238E27FC236}">
                <a16:creationId xmlns:a16="http://schemas.microsoft.com/office/drawing/2014/main" id="{C870231E-DC9C-B0AF-D6BB-94E6A4E6D2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6F9F9D-9EC7-ECF9-7803-4EF247452191}"/>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4087661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08D41C-B7E1-34E7-021C-70DB1424B5A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77F571-EE60-AD1B-4B20-0AADFE17CE0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B1440B-596B-9A40-0C39-77A5FF52FCA4}"/>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5" name="Footer Placeholder 4">
            <a:extLst>
              <a:ext uri="{FF2B5EF4-FFF2-40B4-BE49-F238E27FC236}">
                <a16:creationId xmlns:a16="http://schemas.microsoft.com/office/drawing/2014/main" id="{7A60F07E-FE3E-BFB7-DD37-10C819A7B7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826565-B52B-15F8-39C9-83B2FA2443C0}"/>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1201758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C78C7-FFCB-FBD2-7DDB-3028B3BA8F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9F2B60-8626-E0A9-E7A8-141BFD35AB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DDA62F-7F37-B864-B4F8-D6044FF8FAD7}"/>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5" name="Footer Placeholder 4">
            <a:extLst>
              <a:ext uri="{FF2B5EF4-FFF2-40B4-BE49-F238E27FC236}">
                <a16:creationId xmlns:a16="http://schemas.microsoft.com/office/drawing/2014/main" id="{45A36452-D595-528D-E114-4D55CAFD85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90292C-F0C7-7DAB-3166-C8BDD0A3FE19}"/>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1192212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1DE88-E88F-8DCA-F9DA-B99856EE785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8A08CC8-1790-559C-1F93-1B4AFC64BF0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10EBF81-0FCA-AA8F-BA54-7CD86513928D}"/>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5" name="Footer Placeholder 4">
            <a:extLst>
              <a:ext uri="{FF2B5EF4-FFF2-40B4-BE49-F238E27FC236}">
                <a16:creationId xmlns:a16="http://schemas.microsoft.com/office/drawing/2014/main" id="{1F75F18D-7D2C-63AC-325B-C1AA2EF19E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1EE77B-8FD2-AFAE-FF6E-7A44BCC4A3D7}"/>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4170289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1F91D-0903-CD57-6300-2DE46ABD1E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E0BA77-B70B-E07E-2AFD-323C8DC2BA9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B4213C4-03C1-4D1E-E69B-943A46ECF5A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5241CE2-5922-389B-A3E8-A97889261F87}"/>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6" name="Footer Placeholder 5">
            <a:extLst>
              <a:ext uri="{FF2B5EF4-FFF2-40B4-BE49-F238E27FC236}">
                <a16:creationId xmlns:a16="http://schemas.microsoft.com/office/drawing/2014/main" id="{CE5760FF-BED6-1BF8-CFC2-7084B64F43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1E6B66-9769-054B-B186-779FD4977512}"/>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4260463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EF53-D778-E688-69EC-B88BEE8BC18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293D86-D4F8-6C5E-462C-DCAF3A751E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3CC5A91-CFB5-E8C5-C07E-D1C7AE522A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44A531-7616-0C30-11E4-21D3CEA0C5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613AC07-244B-E304-3796-B1AA220E78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74D8E6E-2479-B84E-6C5B-78ABB9D9C8E8}"/>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8" name="Footer Placeholder 7">
            <a:extLst>
              <a:ext uri="{FF2B5EF4-FFF2-40B4-BE49-F238E27FC236}">
                <a16:creationId xmlns:a16="http://schemas.microsoft.com/office/drawing/2014/main" id="{B3C96DB4-36D1-4E76-593D-6B7C0D97D41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4AB48E-56FB-0C21-7C82-8C6002E7C961}"/>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86557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B86EF-87F4-226A-3E1C-BAB840A63A6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1475DFA-B87C-6C67-9BF2-E82C83E485D4}"/>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4" name="Footer Placeholder 3">
            <a:extLst>
              <a:ext uri="{FF2B5EF4-FFF2-40B4-BE49-F238E27FC236}">
                <a16:creationId xmlns:a16="http://schemas.microsoft.com/office/drawing/2014/main" id="{238DB83A-4D84-CC99-6839-9AD9CDD764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F52C1E-1DAB-993F-403F-35DEE8EE7156}"/>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2283706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7E0440-0111-618D-2267-F85091F8F617}"/>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3" name="Footer Placeholder 2">
            <a:extLst>
              <a:ext uri="{FF2B5EF4-FFF2-40B4-BE49-F238E27FC236}">
                <a16:creationId xmlns:a16="http://schemas.microsoft.com/office/drawing/2014/main" id="{D3D6C712-4F6C-7735-6A02-2990E26841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EAB72-1054-FCB0-56EF-380C1E2BA371}"/>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170840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C8BAE-7392-0D76-78F8-583332B3C3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09CB6E-C801-1BC0-74DF-62F88F1303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C52156-B03E-53C1-6064-5946E91097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236D7A-2C78-A3CF-2F46-781395FB4502}"/>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6" name="Footer Placeholder 5">
            <a:extLst>
              <a:ext uri="{FF2B5EF4-FFF2-40B4-BE49-F238E27FC236}">
                <a16:creationId xmlns:a16="http://schemas.microsoft.com/office/drawing/2014/main" id="{59753C29-FFA5-FF58-54DD-FB93B9E9A9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EE5CA6-588F-8E87-B63C-C42EB19DB053}"/>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2782387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3C762-B28A-78C4-D55D-4D289AB149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193F180-8F3A-110A-9C5C-FCCF5693B5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D79CCE-802B-8FDD-018D-D5A4809755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9E6B30-B0FF-F1EC-00D9-4C4AF53636BF}"/>
              </a:ext>
            </a:extLst>
          </p:cNvPr>
          <p:cNvSpPr>
            <a:spLocks noGrp="1"/>
          </p:cNvSpPr>
          <p:nvPr>
            <p:ph type="dt" sz="half" idx="10"/>
          </p:nvPr>
        </p:nvSpPr>
        <p:spPr/>
        <p:txBody>
          <a:bodyPr/>
          <a:lstStyle/>
          <a:p>
            <a:fld id="{EA784BF1-08ED-8640-B983-7028B4F4D73D}" type="datetimeFigureOut">
              <a:rPr lang="en-US" smtClean="0"/>
              <a:t>8/12/25</a:t>
            </a:fld>
            <a:endParaRPr lang="en-US"/>
          </a:p>
        </p:txBody>
      </p:sp>
      <p:sp>
        <p:nvSpPr>
          <p:cNvPr id="6" name="Footer Placeholder 5">
            <a:extLst>
              <a:ext uri="{FF2B5EF4-FFF2-40B4-BE49-F238E27FC236}">
                <a16:creationId xmlns:a16="http://schemas.microsoft.com/office/drawing/2014/main" id="{225CB71B-B98E-2AFF-267C-3295D784DA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EF4D3B-1086-44D7-8842-F4A84A624A93}"/>
              </a:ext>
            </a:extLst>
          </p:cNvPr>
          <p:cNvSpPr>
            <a:spLocks noGrp="1"/>
          </p:cNvSpPr>
          <p:nvPr>
            <p:ph type="sldNum" sz="quarter" idx="12"/>
          </p:nvPr>
        </p:nvSpPr>
        <p:spPr/>
        <p:txBody>
          <a:bodyPr/>
          <a:lstStyle/>
          <a:p>
            <a:fld id="{3BB9C871-18EF-6048-8463-0D265D68DAFE}" type="slidenum">
              <a:rPr lang="en-US" smtClean="0"/>
              <a:t>‹#›</a:t>
            </a:fld>
            <a:endParaRPr lang="en-US"/>
          </a:p>
        </p:txBody>
      </p:sp>
    </p:spTree>
    <p:extLst>
      <p:ext uri="{BB962C8B-B14F-4D97-AF65-F5344CB8AC3E}">
        <p14:creationId xmlns:p14="http://schemas.microsoft.com/office/powerpoint/2010/main" val="1474564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E5C026-727D-6F28-0B17-A23B69700E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FC45997-5D62-C538-7989-7A60A36CB0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E74606-150A-FF58-DB09-BA7C1542E9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A784BF1-08ED-8640-B983-7028B4F4D73D}" type="datetimeFigureOut">
              <a:rPr lang="en-US" smtClean="0"/>
              <a:t>8/12/25</a:t>
            </a:fld>
            <a:endParaRPr lang="en-US"/>
          </a:p>
        </p:txBody>
      </p:sp>
      <p:sp>
        <p:nvSpPr>
          <p:cNvPr id="5" name="Footer Placeholder 4">
            <a:extLst>
              <a:ext uri="{FF2B5EF4-FFF2-40B4-BE49-F238E27FC236}">
                <a16:creationId xmlns:a16="http://schemas.microsoft.com/office/drawing/2014/main" id="{6E457D2C-F94C-C774-E377-9973F4011C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C869521-28FD-647D-0CB1-2B3FB785B3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BB9C871-18EF-6048-8463-0D265D68DAFE}" type="slidenum">
              <a:rPr lang="en-US" smtClean="0"/>
              <a:t>‹#›</a:t>
            </a:fld>
            <a:endParaRPr lang="en-US"/>
          </a:p>
        </p:txBody>
      </p:sp>
    </p:spTree>
    <p:extLst>
      <p:ext uri="{BB962C8B-B14F-4D97-AF65-F5344CB8AC3E}">
        <p14:creationId xmlns:p14="http://schemas.microsoft.com/office/powerpoint/2010/main" val="12199409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18</a:t>
            </a:r>
            <a:br>
              <a:rPr lang="en-US" dirty="0"/>
            </a:br>
            <a:br>
              <a:rPr lang="en-US" dirty="0"/>
            </a:br>
            <a:r>
              <a:rPr lang="en-US" dirty="0"/>
              <a:t>Lesson 41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18  Lesson 41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2025-08-12T19:49:34Z</dcterms:created>
  <dcterms:modified xsi:type="dcterms:W3CDTF">2025-08-12T19:50:15Z</dcterms:modified>
</cp:coreProperties>
</file>