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928"/>
    <p:restoredTop sz="91429"/>
  </p:normalViewPr>
  <p:slideViewPr>
    <p:cSldViewPr snapToGrid="0">
      <p:cViewPr varScale="1">
        <p:scale>
          <a:sx n="41" d="100"/>
          <a:sy n="41" d="100"/>
        </p:scale>
        <p:origin x="7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1673A-9154-EB48-B7A2-FAF7CB37CA6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C35000E-6A87-DFB7-8F81-3BD71D3C4A0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CF1FB7-6C6F-98DE-6159-CEA4782DBC7D}"/>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5" name="Footer Placeholder 4">
            <a:extLst>
              <a:ext uri="{FF2B5EF4-FFF2-40B4-BE49-F238E27FC236}">
                <a16:creationId xmlns:a16="http://schemas.microsoft.com/office/drawing/2014/main" id="{8B9326A0-CAF9-1347-74B3-CE49294BA8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14C366-D92F-9D39-DAF5-3A652C917DC8}"/>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753125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790A4-1EE5-132C-0E84-F0FE5C2E9C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F0C9618-3B34-CE2B-8734-251580BAAF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505D2F-651E-D787-C4BF-9A5F9E04F028}"/>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5" name="Footer Placeholder 4">
            <a:extLst>
              <a:ext uri="{FF2B5EF4-FFF2-40B4-BE49-F238E27FC236}">
                <a16:creationId xmlns:a16="http://schemas.microsoft.com/office/drawing/2014/main" id="{DD1A537F-A252-D4E6-FBE5-495A45E403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9DA5AE-75CD-597E-20D2-A469CE145050}"/>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4001240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AAF9BB-E14B-53E8-663E-440C78E1631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ED6344A-B839-576C-E2D6-D3AE10541A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9E4DBD-27D2-E4BC-9746-F6871FEFB698}"/>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5" name="Footer Placeholder 4">
            <a:extLst>
              <a:ext uri="{FF2B5EF4-FFF2-40B4-BE49-F238E27FC236}">
                <a16:creationId xmlns:a16="http://schemas.microsoft.com/office/drawing/2014/main" id="{6D0E0B21-2934-E029-7C6A-9EC3F5E4E7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B4D126-CBE6-ADB2-A3BC-91A7C591BE5B}"/>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1935621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BF72B-336C-4AFA-7D1C-70502CFDF4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41D0508-9BB6-B3FF-166C-7058F2AE61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059A55-621C-73D0-8B36-6766D1EEED5E}"/>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5" name="Footer Placeholder 4">
            <a:extLst>
              <a:ext uri="{FF2B5EF4-FFF2-40B4-BE49-F238E27FC236}">
                <a16:creationId xmlns:a16="http://schemas.microsoft.com/office/drawing/2014/main" id="{882E0005-6EF6-5C59-FB23-D391C8DB31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F4B0F5-6093-D515-3ACA-A612C9EB7A94}"/>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26024993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3C189-E980-C8B3-BAD2-72B433384F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A669A2-EDC4-C5ED-F30F-9BAE44CA24C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044F97-2175-1BCC-D3EF-5227A1530253}"/>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5" name="Footer Placeholder 4">
            <a:extLst>
              <a:ext uri="{FF2B5EF4-FFF2-40B4-BE49-F238E27FC236}">
                <a16:creationId xmlns:a16="http://schemas.microsoft.com/office/drawing/2014/main" id="{5714EE2F-BACB-2521-C23B-3A524FEF70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489619-4FE3-1332-D2B5-37E01F7DCC13}"/>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2704306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00C30-E115-8CA3-BEE8-975BF31E4E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68CD09-2211-592E-1297-0A24018E0E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6CCCAB-776A-3576-F212-F5F677AF6B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E8E70D-BEC7-43C4-5E47-DD0230995352}"/>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6" name="Footer Placeholder 5">
            <a:extLst>
              <a:ext uri="{FF2B5EF4-FFF2-40B4-BE49-F238E27FC236}">
                <a16:creationId xmlns:a16="http://schemas.microsoft.com/office/drawing/2014/main" id="{FF4CF409-1D4F-C8EB-CA9A-5475AE5CD6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C2B0A6-3DE6-3C74-F3CD-313EA578E9AB}"/>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2347749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EF921-535C-93A1-72FC-8D985A9BAE5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CE69AB-979C-9BAD-E656-DF9BC6E684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D626398-3FD1-B69A-E818-4494D955DF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B1348DD-61D2-65D2-F1AD-5054D0450E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53F48A-0E01-CF85-0D9C-1F4B23D6D48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9471AE7-245E-8D14-C637-71445BE8C18E}"/>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8" name="Footer Placeholder 7">
            <a:extLst>
              <a:ext uri="{FF2B5EF4-FFF2-40B4-BE49-F238E27FC236}">
                <a16:creationId xmlns:a16="http://schemas.microsoft.com/office/drawing/2014/main" id="{F057A17A-DF93-54DE-7988-A9BC5ED192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65DD107-DFD0-D555-8137-3E892C757B0B}"/>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3051113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1E984-37F2-8BE8-C6B4-231C1A6198F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146902-65DB-E1FC-2F34-908B38F4522F}"/>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4" name="Footer Placeholder 3">
            <a:extLst>
              <a:ext uri="{FF2B5EF4-FFF2-40B4-BE49-F238E27FC236}">
                <a16:creationId xmlns:a16="http://schemas.microsoft.com/office/drawing/2014/main" id="{B1DB598B-BABE-A07B-9755-859A91993F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1B3EF24-4572-5E41-F02C-3541FE3AE98C}"/>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4061662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BD2D0F-EB3D-A0D7-18DA-952476EE49FA}"/>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3" name="Footer Placeholder 2">
            <a:extLst>
              <a:ext uri="{FF2B5EF4-FFF2-40B4-BE49-F238E27FC236}">
                <a16:creationId xmlns:a16="http://schemas.microsoft.com/office/drawing/2014/main" id="{14916BAC-192C-DE40-6BD0-1E932AF4E50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9E9F93-D5F6-92F2-2BD6-34B3CAE05E89}"/>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3474810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8B356-76F7-4DD7-5FC5-B4A2AF12CB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970F192-8493-139E-34F0-298BE592D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F391966-A026-CE7E-78B7-198B80A32C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C02B03-34B7-DEDA-9A55-C2737686D99F}"/>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6" name="Footer Placeholder 5">
            <a:extLst>
              <a:ext uri="{FF2B5EF4-FFF2-40B4-BE49-F238E27FC236}">
                <a16:creationId xmlns:a16="http://schemas.microsoft.com/office/drawing/2014/main" id="{D99D5E2F-3133-6ECE-A4ED-D0178AA616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4CC1AA-24CF-30F0-27FB-31D6C2C259D3}"/>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501371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B2B6F-3013-98E6-EF98-267E03180D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22C8617-C265-DB90-78F8-70B8CB8FDA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9944A27-6DE6-BB3C-3343-E1845BD9E3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210004-2B83-489B-236A-41E1CE864271}"/>
              </a:ext>
            </a:extLst>
          </p:cNvPr>
          <p:cNvSpPr>
            <a:spLocks noGrp="1"/>
          </p:cNvSpPr>
          <p:nvPr>
            <p:ph type="dt" sz="half" idx="10"/>
          </p:nvPr>
        </p:nvSpPr>
        <p:spPr/>
        <p:txBody>
          <a:bodyPr/>
          <a:lstStyle/>
          <a:p>
            <a:fld id="{845026A3-B8CC-0C46-99E7-9F8B3116B77A}" type="datetimeFigureOut">
              <a:rPr lang="en-US" smtClean="0"/>
              <a:t>8/12/25</a:t>
            </a:fld>
            <a:endParaRPr lang="en-US"/>
          </a:p>
        </p:txBody>
      </p:sp>
      <p:sp>
        <p:nvSpPr>
          <p:cNvPr id="6" name="Footer Placeholder 5">
            <a:extLst>
              <a:ext uri="{FF2B5EF4-FFF2-40B4-BE49-F238E27FC236}">
                <a16:creationId xmlns:a16="http://schemas.microsoft.com/office/drawing/2014/main" id="{A9C8B3E2-7DCB-D861-187F-C18F7CAA6E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6D7EFE-41D0-C2E9-2800-00CBD085BAEE}"/>
              </a:ext>
            </a:extLst>
          </p:cNvPr>
          <p:cNvSpPr>
            <a:spLocks noGrp="1"/>
          </p:cNvSpPr>
          <p:nvPr>
            <p:ph type="sldNum" sz="quarter" idx="12"/>
          </p:nvPr>
        </p:nvSpPr>
        <p:spPr/>
        <p:txBody>
          <a:bodyPr/>
          <a:lstStyle/>
          <a:p>
            <a:fld id="{14FD70DB-1B2E-1943-9054-F394429389A1}" type="slidenum">
              <a:rPr lang="en-US" smtClean="0"/>
              <a:t>‹#›</a:t>
            </a:fld>
            <a:endParaRPr lang="en-US"/>
          </a:p>
        </p:txBody>
      </p:sp>
    </p:spTree>
    <p:extLst>
      <p:ext uri="{BB962C8B-B14F-4D97-AF65-F5344CB8AC3E}">
        <p14:creationId xmlns:p14="http://schemas.microsoft.com/office/powerpoint/2010/main" val="1805405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C52DF1-3B66-101A-F515-42039E9B89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159D11-8D82-6B62-999F-887CF86DAC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674521-DDF3-1CF8-A2D8-20640B49B7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5026A3-B8CC-0C46-99E7-9F8B3116B77A}" type="datetimeFigureOut">
              <a:rPr lang="en-US" smtClean="0"/>
              <a:t>8/12/25</a:t>
            </a:fld>
            <a:endParaRPr lang="en-US"/>
          </a:p>
        </p:txBody>
      </p:sp>
      <p:sp>
        <p:nvSpPr>
          <p:cNvPr id="5" name="Footer Placeholder 4">
            <a:extLst>
              <a:ext uri="{FF2B5EF4-FFF2-40B4-BE49-F238E27FC236}">
                <a16:creationId xmlns:a16="http://schemas.microsoft.com/office/drawing/2014/main" id="{CB90DF52-B16D-16C3-AF3D-B1ADF8224A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9FC5102-9EB6-8017-F346-2446A932204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4FD70DB-1B2E-1943-9054-F394429389A1}" type="slidenum">
              <a:rPr lang="en-US" smtClean="0"/>
              <a:t>‹#›</a:t>
            </a:fld>
            <a:endParaRPr lang="en-US"/>
          </a:p>
        </p:txBody>
      </p:sp>
    </p:spTree>
    <p:extLst>
      <p:ext uri="{BB962C8B-B14F-4D97-AF65-F5344CB8AC3E}">
        <p14:creationId xmlns:p14="http://schemas.microsoft.com/office/powerpoint/2010/main" val="3723738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038710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38888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362609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8A50CFB3-6E4F-C080-CB73-E6B04C486B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808115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C8D9D-D167-F7CD-C7CA-40D80EB074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42A031-5617-39BF-D275-91CD16DF1DA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8D60982-F0ED-4E60-3F05-6AF6AD45BB3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E8283C90-1A8A-B1BA-4F45-C3F160AAD2F9}"/>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684335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016A0-0365-9F1B-E112-0B9FD688E7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162A47-B9D3-8FF0-0EDC-B21DD4633F8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27595D5B-45C9-0022-15E0-CFBE397044A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50A1CD3C-47CB-0F39-B6ED-3E4C82D7F5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88561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18754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128406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80528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63335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121409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8A50CFB3-6E4F-C080-CB73-E6B04C486B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39978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3C61A-1985-AC4B-042D-A11E451237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20B29C-4E53-0AFE-48C6-C4C4ED2267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60BB6E2B-4071-2B9F-B62B-81EA2CF186F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E2D30707-E58A-F953-C596-E248E0BF35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94810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8FE27-6483-75F4-6BC7-F81519C1FF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25138E-3C87-9508-9B05-F23E9A6F9B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710B53B1-D990-556C-0E08-8104B9BB225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5DA477C2-62FC-7613-5B79-0B902959B3C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08624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70308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3104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8A50CFB3-6E4F-C080-CB73-E6B04C486B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1902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76595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62725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21" name="Audio 20">
            <a:extLst>
              <a:ext uri="{FF2B5EF4-FFF2-40B4-BE49-F238E27FC236}">
                <a16:creationId xmlns:a16="http://schemas.microsoft.com/office/drawing/2014/main" id="{E29129E7-007C-E058-4E9E-7FA0ECD6338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01654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26" name="Audio 25">
            <a:extLst>
              <a:ext uri="{FF2B5EF4-FFF2-40B4-BE49-F238E27FC236}">
                <a16:creationId xmlns:a16="http://schemas.microsoft.com/office/drawing/2014/main" id="{8A50CFB3-6E4F-C080-CB73-E6B04C486B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6"/>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5" name="Audio 24">
            <a:extLst>
              <a:ext uri="{FF2B5EF4-FFF2-40B4-BE49-F238E27FC236}">
                <a16:creationId xmlns:a16="http://schemas.microsoft.com/office/drawing/2014/main" id="{E3D53399-E8EA-90EC-9C05-AEA508C216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22" name="Audio 21">
            <a:extLst>
              <a:ext uri="{FF2B5EF4-FFF2-40B4-BE49-F238E27FC236}">
                <a16:creationId xmlns:a16="http://schemas.microsoft.com/office/drawing/2014/main" id="{1E89166A-B0EF-9246-8A50-2FBB89780777}"/>
              </a:ext>
            </a:extLst>
          </p:cNvPr>
          <p:cNvPicPr>
            <a:picLocks noChangeAspect="1"/>
          </p:cNvPicPr>
          <p:nvPr>
            <a:audioFile r:link="rId1"/>
            <p:extLst>
              <p:ext uri="{DAA4B4D4-6D71-4841-9C94-3DE7FCFB9230}">
                <p14:media xmlns:p14="http://schemas.microsoft.com/office/powerpoint/2010/main" r:embed="rId2">
                  <p14:trim end="311.20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22" name="Audio 21">
            <a:extLst>
              <a:ext uri="{FF2B5EF4-FFF2-40B4-BE49-F238E27FC236}">
                <a16:creationId xmlns:a16="http://schemas.microsoft.com/office/drawing/2014/main" id="{DA8F1807-F5F5-FCD0-BFF1-AA2A425021A0}"/>
              </a:ext>
            </a:extLst>
          </p:cNvPr>
          <p:cNvPicPr>
            <a:picLocks noChangeAspect="1"/>
          </p:cNvPicPr>
          <p:nvPr>
            <a:audioFile r:link="rId1"/>
            <p:extLst>
              <p:ext uri="{DAA4B4D4-6D71-4841-9C94-3DE7FCFB9230}">
                <p14:media xmlns:p14="http://schemas.microsoft.com/office/powerpoint/2010/main" r:embed="rId2">
                  <p14:trim end="192.72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32</vt:lpstr>
      <vt:lpstr>PowerPoint Presentation</vt:lpstr>
      <vt:lpstr>56 ÷ 7 8 </vt:lpstr>
      <vt:lpstr>56 ÷ 7  </vt:lpstr>
      <vt:lpstr>24 ÷ 6 4 </vt:lpstr>
      <vt:lpstr>24 ÷ 6  </vt:lpstr>
      <vt:lpstr>18 ÷ 2 9 </vt:lpstr>
      <vt:lpstr>18 ÷ 2  </vt:lpstr>
      <vt:lpstr>28 ÷ 4 7 </vt:lpstr>
      <vt:lpstr>28 ÷ 4  </vt:lpstr>
      <vt:lpstr>24 ÷ 6  </vt:lpstr>
      <vt:lpstr>28 ÷ 4  </vt:lpstr>
      <vt:lpstr>18 ÷ 2  </vt:lpstr>
      <vt:lpstr>56 ÷ 7  </vt:lpstr>
      <vt:lpstr>18 ÷ 2  </vt:lpstr>
      <vt:lpstr>56 ÷ 7  </vt:lpstr>
      <vt:lpstr>28 ÷ 4  </vt:lpstr>
      <vt:lpstr>24 ÷ 6  </vt:lpstr>
      <vt:lpstr>28 ÷ 4  </vt:lpstr>
      <vt:lpstr>18 ÷ 2  </vt:lpstr>
      <vt:lpstr>24 ÷ 6  </vt:lpstr>
      <vt:lpstr>56 ÷ 7  </vt:lpstr>
      <vt:lpstr>24 ÷ 6  </vt:lpstr>
      <vt:lpstr>56 ÷ 7  </vt:lpstr>
      <vt:lpstr>18 ÷ 2  </vt:lpstr>
      <vt:lpstr>28 ÷ 4  </vt:lpstr>
      <vt:lpstr>56 ÷ 7  </vt:lpstr>
      <vt:lpstr>24 ÷ 6  </vt:lpstr>
      <vt:lpstr>28 ÷ 4  </vt:lpstr>
      <vt:lpstr>18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2025-08-12T17:46:29Z</dcterms:created>
  <dcterms:modified xsi:type="dcterms:W3CDTF">2025-08-12T17:48:13Z</dcterms:modified>
</cp:coreProperties>
</file>