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1" r:id="rId4"/>
    <p:sldId id="262" r:id="rId5"/>
    <p:sldId id="264" r:id="rId6"/>
    <p:sldId id="263" r:id="rId7"/>
    <p:sldId id="265" r:id="rId8"/>
    <p:sldId id="266" r:id="rId9"/>
    <p:sldId id="309" r:id="rId10"/>
    <p:sldId id="31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28"/>
    <p:restoredTop sz="91429"/>
  </p:normalViewPr>
  <p:slideViewPr>
    <p:cSldViewPr snapToGrid="0">
      <p:cViewPr varScale="1">
        <p:scale>
          <a:sx n="41" d="100"/>
          <a:sy n="41" d="100"/>
        </p:scale>
        <p:origin x="96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86E2C-D579-99CB-ED36-A14F9E2D23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332C20-A7B7-1ECC-2AA6-343A6CBD61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4562DED-731E-1557-1D10-3F8F51573743}"/>
              </a:ext>
            </a:extLst>
          </p:cNvPr>
          <p:cNvSpPr>
            <a:spLocks noGrp="1"/>
          </p:cNvSpPr>
          <p:nvPr>
            <p:ph type="dt" sz="half" idx="10"/>
          </p:nvPr>
        </p:nvSpPr>
        <p:spPr/>
        <p:txBody>
          <a:bodyPr/>
          <a:lstStyle/>
          <a:p>
            <a:fld id="{73250E77-2966-2745-9B62-DF662FCDD870}" type="datetimeFigureOut">
              <a:rPr lang="en-US" smtClean="0"/>
              <a:t>8/12/25</a:t>
            </a:fld>
            <a:endParaRPr lang="en-US"/>
          </a:p>
        </p:txBody>
      </p:sp>
      <p:sp>
        <p:nvSpPr>
          <p:cNvPr id="5" name="Footer Placeholder 4">
            <a:extLst>
              <a:ext uri="{FF2B5EF4-FFF2-40B4-BE49-F238E27FC236}">
                <a16:creationId xmlns:a16="http://schemas.microsoft.com/office/drawing/2014/main" id="{EA9AE0BE-5352-7B00-CF07-E2C23AABE2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8F3DE9-C6E3-0A85-87CA-CA5866AC3567}"/>
              </a:ext>
            </a:extLst>
          </p:cNvPr>
          <p:cNvSpPr>
            <a:spLocks noGrp="1"/>
          </p:cNvSpPr>
          <p:nvPr>
            <p:ph type="sldNum" sz="quarter" idx="12"/>
          </p:nvPr>
        </p:nvSpPr>
        <p:spPr/>
        <p:txBody>
          <a:bodyPr/>
          <a:lstStyle/>
          <a:p>
            <a:fld id="{29A2CADF-7F21-0F44-A664-BFDD5BDEC47A}" type="slidenum">
              <a:rPr lang="en-US" smtClean="0"/>
              <a:t>‹#›</a:t>
            </a:fld>
            <a:endParaRPr lang="en-US"/>
          </a:p>
        </p:txBody>
      </p:sp>
    </p:spTree>
    <p:extLst>
      <p:ext uri="{BB962C8B-B14F-4D97-AF65-F5344CB8AC3E}">
        <p14:creationId xmlns:p14="http://schemas.microsoft.com/office/powerpoint/2010/main" val="19543446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DD2D7-3806-F87E-891B-CEAFAB64E4A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3ABD5BA-2FFF-C657-10B4-8652D47631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AD3CF2-087F-6407-AAA8-E11F43CAC724}"/>
              </a:ext>
            </a:extLst>
          </p:cNvPr>
          <p:cNvSpPr>
            <a:spLocks noGrp="1"/>
          </p:cNvSpPr>
          <p:nvPr>
            <p:ph type="dt" sz="half" idx="10"/>
          </p:nvPr>
        </p:nvSpPr>
        <p:spPr/>
        <p:txBody>
          <a:bodyPr/>
          <a:lstStyle/>
          <a:p>
            <a:fld id="{73250E77-2966-2745-9B62-DF662FCDD870}" type="datetimeFigureOut">
              <a:rPr lang="en-US" smtClean="0"/>
              <a:t>8/12/25</a:t>
            </a:fld>
            <a:endParaRPr lang="en-US"/>
          </a:p>
        </p:txBody>
      </p:sp>
      <p:sp>
        <p:nvSpPr>
          <p:cNvPr id="5" name="Footer Placeholder 4">
            <a:extLst>
              <a:ext uri="{FF2B5EF4-FFF2-40B4-BE49-F238E27FC236}">
                <a16:creationId xmlns:a16="http://schemas.microsoft.com/office/drawing/2014/main" id="{27201EFA-8D20-C18C-7D09-EA813158A6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BAD939-AC09-901C-B5FE-8375534CABE6}"/>
              </a:ext>
            </a:extLst>
          </p:cNvPr>
          <p:cNvSpPr>
            <a:spLocks noGrp="1"/>
          </p:cNvSpPr>
          <p:nvPr>
            <p:ph type="sldNum" sz="quarter" idx="12"/>
          </p:nvPr>
        </p:nvSpPr>
        <p:spPr/>
        <p:txBody>
          <a:bodyPr/>
          <a:lstStyle/>
          <a:p>
            <a:fld id="{29A2CADF-7F21-0F44-A664-BFDD5BDEC47A}" type="slidenum">
              <a:rPr lang="en-US" smtClean="0"/>
              <a:t>‹#›</a:t>
            </a:fld>
            <a:endParaRPr lang="en-US"/>
          </a:p>
        </p:txBody>
      </p:sp>
    </p:spTree>
    <p:extLst>
      <p:ext uri="{BB962C8B-B14F-4D97-AF65-F5344CB8AC3E}">
        <p14:creationId xmlns:p14="http://schemas.microsoft.com/office/powerpoint/2010/main" val="2788202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DFFF2B-7A46-4054-8EE1-9680950E72A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996B927-EEF7-2386-1260-68DF46000DD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679A40-7EA5-95FF-1EE0-2DBD81050463}"/>
              </a:ext>
            </a:extLst>
          </p:cNvPr>
          <p:cNvSpPr>
            <a:spLocks noGrp="1"/>
          </p:cNvSpPr>
          <p:nvPr>
            <p:ph type="dt" sz="half" idx="10"/>
          </p:nvPr>
        </p:nvSpPr>
        <p:spPr/>
        <p:txBody>
          <a:bodyPr/>
          <a:lstStyle/>
          <a:p>
            <a:fld id="{73250E77-2966-2745-9B62-DF662FCDD870}" type="datetimeFigureOut">
              <a:rPr lang="en-US" smtClean="0"/>
              <a:t>8/12/25</a:t>
            </a:fld>
            <a:endParaRPr lang="en-US"/>
          </a:p>
        </p:txBody>
      </p:sp>
      <p:sp>
        <p:nvSpPr>
          <p:cNvPr id="5" name="Footer Placeholder 4">
            <a:extLst>
              <a:ext uri="{FF2B5EF4-FFF2-40B4-BE49-F238E27FC236}">
                <a16:creationId xmlns:a16="http://schemas.microsoft.com/office/drawing/2014/main" id="{0D545B82-998A-6209-8B30-8CE1D2D64B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917577-C8FC-2E83-C04C-D4B8B7511542}"/>
              </a:ext>
            </a:extLst>
          </p:cNvPr>
          <p:cNvSpPr>
            <a:spLocks noGrp="1"/>
          </p:cNvSpPr>
          <p:nvPr>
            <p:ph type="sldNum" sz="quarter" idx="12"/>
          </p:nvPr>
        </p:nvSpPr>
        <p:spPr/>
        <p:txBody>
          <a:bodyPr/>
          <a:lstStyle/>
          <a:p>
            <a:fld id="{29A2CADF-7F21-0F44-A664-BFDD5BDEC47A}" type="slidenum">
              <a:rPr lang="en-US" smtClean="0"/>
              <a:t>‹#›</a:t>
            </a:fld>
            <a:endParaRPr lang="en-US"/>
          </a:p>
        </p:txBody>
      </p:sp>
    </p:spTree>
    <p:extLst>
      <p:ext uri="{BB962C8B-B14F-4D97-AF65-F5344CB8AC3E}">
        <p14:creationId xmlns:p14="http://schemas.microsoft.com/office/powerpoint/2010/main" val="4074395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ECF87-8FBE-AE5B-ADD9-D9D1A49F0D4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676717-23C8-DE7F-27AB-47F189DC6D1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E6175C-FA12-52B5-1972-D605069FD2DC}"/>
              </a:ext>
            </a:extLst>
          </p:cNvPr>
          <p:cNvSpPr>
            <a:spLocks noGrp="1"/>
          </p:cNvSpPr>
          <p:nvPr>
            <p:ph type="dt" sz="half" idx="10"/>
          </p:nvPr>
        </p:nvSpPr>
        <p:spPr/>
        <p:txBody>
          <a:bodyPr/>
          <a:lstStyle/>
          <a:p>
            <a:fld id="{73250E77-2966-2745-9B62-DF662FCDD870}" type="datetimeFigureOut">
              <a:rPr lang="en-US" smtClean="0"/>
              <a:t>8/12/25</a:t>
            </a:fld>
            <a:endParaRPr lang="en-US"/>
          </a:p>
        </p:txBody>
      </p:sp>
      <p:sp>
        <p:nvSpPr>
          <p:cNvPr id="5" name="Footer Placeholder 4">
            <a:extLst>
              <a:ext uri="{FF2B5EF4-FFF2-40B4-BE49-F238E27FC236}">
                <a16:creationId xmlns:a16="http://schemas.microsoft.com/office/drawing/2014/main" id="{07F0DB9F-A798-BC2B-6D82-F0534EFD89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C4C9F5-8482-091C-953B-BFE4C2909145}"/>
              </a:ext>
            </a:extLst>
          </p:cNvPr>
          <p:cNvSpPr>
            <a:spLocks noGrp="1"/>
          </p:cNvSpPr>
          <p:nvPr>
            <p:ph type="sldNum" sz="quarter" idx="12"/>
          </p:nvPr>
        </p:nvSpPr>
        <p:spPr/>
        <p:txBody>
          <a:bodyPr/>
          <a:lstStyle/>
          <a:p>
            <a:fld id="{29A2CADF-7F21-0F44-A664-BFDD5BDEC47A}" type="slidenum">
              <a:rPr lang="en-US" smtClean="0"/>
              <a:t>‹#›</a:t>
            </a:fld>
            <a:endParaRPr lang="en-US"/>
          </a:p>
        </p:txBody>
      </p:sp>
    </p:spTree>
    <p:extLst>
      <p:ext uri="{BB962C8B-B14F-4D97-AF65-F5344CB8AC3E}">
        <p14:creationId xmlns:p14="http://schemas.microsoft.com/office/powerpoint/2010/main" val="3372568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2B324-E409-FA81-2300-8D2198E63E4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24B5129-BAE3-30C3-B81A-A9D086C420F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AEE2F35-AB29-A725-CC1E-98EDBB4C870C}"/>
              </a:ext>
            </a:extLst>
          </p:cNvPr>
          <p:cNvSpPr>
            <a:spLocks noGrp="1"/>
          </p:cNvSpPr>
          <p:nvPr>
            <p:ph type="dt" sz="half" idx="10"/>
          </p:nvPr>
        </p:nvSpPr>
        <p:spPr/>
        <p:txBody>
          <a:bodyPr/>
          <a:lstStyle/>
          <a:p>
            <a:fld id="{73250E77-2966-2745-9B62-DF662FCDD870}" type="datetimeFigureOut">
              <a:rPr lang="en-US" smtClean="0"/>
              <a:t>8/12/25</a:t>
            </a:fld>
            <a:endParaRPr lang="en-US"/>
          </a:p>
        </p:txBody>
      </p:sp>
      <p:sp>
        <p:nvSpPr>
          <p:cNvPr id="5" name="Footer Placeholder 4">
            <a:extLst>
              <a:ext uri="{FF2B5EF4-FFF2-40B4-BE49-F238E27FC236}">
                <a16:creationId xmlns:a16="http://schemas.microsoft.com/office/drawing/2014/main" id="{F244CF3A-ADA3-3A7F-0CCC-264875A6E8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0CA521-23B0-F9CF-04BE-C440A9E155ED}"/>
              </a:ext>
            </a:extLst>
          </p:cNvPr>
          <p:cNvSpPr>
            <a:spLocks noGrp="1"/>
          </p:cNvSpPr>
          <p:nvPr>
            <p:ph type="sldNum" sz="quarter" idx="12"/>
          </p:nvPr>
        </p:nvSpPr>
        <p:spPr/>
        <p:txBody>
          <a:bodyPr/>
          <a:lstStyle/>
          <a:p>
            <a:fld id="{29A2CADF-7F21-0F44-A664-BFDD5BDEC47A}" type="slidenum">
              <a:rPr lang="en-US" smtClean="0"/>
              <a:t>‹#›</a:t>
            </a:fld>
            <a:endParaRPr lang="en-US"/>
          </a:p>
        </p:txBody>
      </p:sp>
    </p:spTree>
    <p:extLst>
      <p:ext uri="{BB962C8B-B14F-4D97-AF65-F5344CB8AC3E}">
        <p14:creationId xmlns:p14="http://schemas.microsoft.com/office/powerpoint/2010/main" val="2385042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066F3-59AC-E8EB-1EE0-C1331A83FF1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549D4B-D0DB-EC39-03B4-2509222719C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F195F4F-0587-31AA-185A-90075F568F9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9C1E04-3398-AF11-6B59-A75DC9C9209A}"/>
              </a:ext>
            </a:extLst>
          </p:cNvPr>
          <p:cNvSpPr>
            <a:spLocks noGrp="1"/>
          </p:cNvSpPr>
          <p:nvPr>
            <p:ph type="dt" sz="half" idx="10"/>
          </p:nvPr>
        </p:nvSpPr>
        <p:spPr/>
        <p:txBody>
          <a:bodyPr/>
          <a:lstStyle/>
          <a:p>
            <a:fld id="{73250E77-2966-2745-9B62-DF662FCDD870}" type="datetimeFigureOut">
              <a:rPr lang="en-US" smtClean="0"/>
              <a:t>8/12/25</a:t>
            </a:fld>
            <a:endParaRPr lang="en-US"/>
          </a:p>
        </p:txBody>
      </p:sp>
      <p:sp>
        <p:nvSpPr>
          <p:cNvPr id="6" name="Footer Placeholder 5">
            <a:extLst>
              <a:ext uri="{FF2B5EF4-FFF2-40B4-BE49-F238E27FC236}">
                <a16:creationId xmlns:a16="http://schemas.microsoft.com/office/drawing/2014/main" id="{55120451-4C21-0C77-305F-950D95DB67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ABFEC4-B732-5947-93F7-21C2BAC38B36}"/>
              </a:ext>
            </a:extLst>
          </p:cNvPr>
          <p:cNvSpPr>
            <a:spLocks noGrp="1"/>
          </p:cNvSpPr>
          <p:nvPr>
            <p:ph type="sldNum" sz="quarter" idx="12"/>
          </p:nvPr>
        </p:nvSpPr>
        <p:spPr/>
        <p:txBody>
          <a:bodyPr/>
          <a:lstStyle/>
          <a:p>
            <a:fld id="{29A2CADF-7F21-0F44-A664-BFDD5BDEC47A}" type="slidenum">
              <a:rPr lang="en-US" smtClean="0"/>
              <a:t>‹#›</a:t>
            </a:fld>
            <a:endParaRPr lang="en-US"/>
          </a:p>
        </p:txBody>
      </p:sp>
    </p:spTree>
    <p:extLst>
      <p:ext uri="{BB962C8B-B14F-4D97-AF65-F5344CB8AC3E}">
        <p14:creationId xmlns:p14="http://schemas.microsoft.com/office/powerpoint/2010/main" val="127055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49BD0-E06E-DF20-17EA-CB6397D88F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84C8DA8-EFE8-B733-245A-38D0C8C1A3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54878D-D75B-0F80-392A-A43DE4E8D73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BE2145E-ACEA-91B6-85AE-061D53214A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88DCA91-FDEA-AA8C-E2E0-48DBD2AD6A4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368763-0808-560B-3EE5-5C247647E369}"/>
              </a:ext>
            </a:extLst>
          </p:cNvPr>
          <p:cNvSpPr>
            <a:spLocks noGrp="1"/>
          </p:cNvSpPr>
          <p:nvPr>
            <p:ph type="dt" sz="half" idx="10"/>
          </p:nvPr>
        </p:nvSpPr>
        <p:spPr/>
        <p:txBody>
          <a:bodyPr/>
          <a:lstStyle/>
          <a:p>
            <a:fld id="{73250E77-2966-2745-9B62-DF662FCDD870}" type="datetimeFigureOut">
              <a:rPr lang="en-US" smtClean="0"/>
              <a:t>8/12/25</a:t>
            </a:fld>
            <a:endParaRPr lang="en-US"/>
          </a:p>
        </p:txBody>
      </p:sp>
      <p:sp>
        <p:nvSpPr>
          <p:cNvPr id="8" name="Footer Placeholder 7">
            <a:extLst>
              <a:ext uri="{FF2B5EF4-FFF2-40B4-BE49-F238E27FC236}">
                <a16:creationId xmlns:a16="http://schemas.microsoft.com/office/drawing/2014/main" id="{5E84FC41-77B2-E8F5-72C3-7D663F469CD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BA558A5-FDD9-50CA-41CB-CE919D0CBC30}"/>
              </a:ext>
            </a:extLst>
          </p:cNvPr>
          <p:cNvSpPr>
            <a:spLocks noGrp="1"/>
          </p:cNvSpPr>
          <p:nvPr>
            <p:ph type="sldNum" sz="quarter" idx="12"/>
          </p:nvPr>
        </p:nvSpPr>
        <p:spPr/>
        <p:txBody>
          <a:bodyPr/>
          <a:lstStyle/>
          <a:p>
            <a:fld id="{29A2CADF-7F21-0F44-A664-BFDD5BDEC47A}" type="slidenum">
              <a:rPr lang="en-US" smtClean="0"/>
              <a:t>‹#›</a:t>
            </a:fld>
            <a:endParaRPr lang="en-US"/>
          </a:p>
        </p:txBody>
      </p:sp>
    </p:spTree>
    <p:extLst>
      <p:ext uri="{BB962C8B-B14F-4D97-AF65-F5344CB8AC3E}">
        <p14:creationId xmlns:p14="http://schemas.microsoft.com/office/powerpoint/2010/main" val="299595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C17DA-155D-C7ED-F94F-B077333D99B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647746F-5529-0C52-11DB-599538C0F027}"/>
              </a:ext>
            </a:extLst>
          </p:cNvPr>
          <p:cNvSpPr>
            <a:spLocks noGrp="1"/>
          </p:cNvSpPr>
          <p:nvPr>
            <p:ph type="dt" sz="half" idx="10"/>
          </p:nvPr>
        </p:nvSpPr>
        <p:spPr/>
        <p:txBody>
          <a:bodyPr/>
          <a:lstStyle/>
          <a:p>
            <a:fld id="{73250E77-2966-2745-9B62-DF662FCDD870}" type="datetimeFigureOut">
              <a:rPr lang="en-US" smtClean="0"/>
              <a:t>8/12/25</a:t>
            </a:fld>
            <a:endParaRPr lang="en-US"/>
          </a:p>
        </p:txBody>
      </p:sp>
      <p:sp>
        <p:nvSpPr>
          <p:cNvPr id="4" name="Footer Placeholder 3">
            <a:extLst>
              <a:ext uri="{FF2B5EF4-FFF2-40B4-BE49-F238E27FC236}">
                <a16:creationId xmlns:a16="http://schemas.microsoft.com/office/drawing/2014/main" id="{91D83FFE-D289-5E56-DB5E-03B6373AA4C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260BEF0-4F34-01EC-86AC-9FBD8142C0E1}"/>
              </a:ext>
            </a:extLst>
          </p:cNvPr>
          <p:cNvSpPr>
            <a:spLocks noGrp="1"/>
          </p:cNvSpPr>
          <p:nvPr>
            <p:ph type="sldNum" sz="quarter" idx="12"/>
          </p:nvPr>
        </p:nvSpPr>
        <p:spPr/>
        <p:txBody>
          <a:bodyPr/>
          <a:lstStyle/>
          <a:p>
            <a:fld id="{29A2CADF-7F21-0F44-A664-BFDD5BDEC47A}" type="slidenum">
              <a:rPr lang="en-US" smtClean="0"/>
              <a:t>‹#›</a:t>
            </a:fld>
            <a:endParaRPr lang="en-US"/>
          </a:p>
        </p:txBody>
      </p:sp>
    </p:spTree>
    <p:extLst>
      <p:ext uri="{BB962C8B-B14F-4D97-AF65-F5344CB8AC3E}">
        <p14:creationId xmlns:p14="http://schemas.microsoft.com/office/powerpoint/2010/main" val="2674728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C116A1-EC05-2B0E-674D-59FEECB5ECE6}"/>
              </a:ext>
            </a:extLst>
          </p:cNvPr>
          <p:cNvSpPr>
            <a:spLocks noGrp="1"/>
          </p:cNvSpPr>
          <p:nvPr>
            <p:ph type="dt" sz="half" idx="10"/>
          </p:nvPr>
        </p:nvSpPr>
        <p:spPr/>
        <p:txBody>
          <a:bodyPr/>
          <a:lstStyle/>
          <a:p>
            <a:fld id="{73250E77-2966-2745-9B62-DF662FCDD870}" type="datetimeFigureOut">
              <a:rPr lang="en-US" smtClean="0"/>
              <a:t>8/12/25</a:t>
            </a:fld>
            <a:endParaRPr lang="en-US"/>
          </a:p>
        </p:txBody>
      </p:sp>
      <p:sp>
        <p:nvSpPr>
          <p:cNvPr id="3" name="Footer Placeholder 2">
            <a:extLst>
              <a:ext uri="{FF2B5EF4-FFF2-40B4-BE49-F238E27FC236}">
                <a16:creationId xmlns:a16="http://schemas.microsoft.com/office/drawing/2014/main" id="{AC6873D2-BADE-1D66-1D74-0A1C05BBB8D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69A3AB8-6B1C-F0FF-9804-BCB4BE5A84EA}"/>
              </a:ext>
            </a:extLst>
          </p:cNvPr>
          <p:cNvSpPr>
            <a:spLocks noGrp="1"/>
          </p:cNvSpPr>
          <p:nvPr>
            <p:ph type="sldNum" sz="quarter" idx="12"/>
          </p:nvPr>
        </p:nvSpPr>
        <p:spPr/>
        <p:txBody>
          <a:bodyPr/>
          <a:lstStyle/>
          <a:p>
            <a:fld id="{29A2CADF-7F21-0F44-A664-BFDD5BDEC47A}" type="slidenum">
              <a:rPr lang="en-US" smtClean="0"/>
              <a:t>‹#›</a:t>
            </a:fld>
            <a:endParaRPr lang="en-US"/>
          </a:p>
        </p:txBody>
      </p:sp>
    </p:spTree>
    <p:extLst>
      <p:ext uri="{BB962C8B-B14F-4D97-AF65-F5344CB8AC3E}">
        <p14:creationId xmlns:p14="http://schemas.microsoft.com/office/powerpoint/2010/main" val="2852730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565BE-D5D0-5E08-6ED8-85D6410B1C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DF8B76E-6F44-4E96-5AAB-5B04E5D8D0E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680C2F4-868E-5542-CAC7-2C195E3BB9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C36D766-32BB-98E8-DB6E-375A315AEBE4}"/>
              </a:ext>
            </a:extLst>
          </p:cNvPr>
          <p:cNvSpPr>
            <a:spLocks noGrp="1"/>
          </p:cNvSpPr>
          <p:nvPr>
            <p:ph type="dt" sz="half" idx="10"/>
          </p:nvPr>
        </p:nvSpPr>
        <p:spPr/>
        <p:txBody>
          <a:bodyPr/>
          <a:lstStyle/>
          <a:p>
            <a:fld id="{73250E77-2966-2745-9B62-DF662FCDD870}" type="datetimeFigureOut">
              <a:rPr lang="en-US" smtClean="0"/>
              <a:t>8/12/25</a:t>
            </a:fld>
            <a:endParaRPr lang="en-US"/>
          </a:p>
        </p:txBody>
      </p:sp>
      <p:sp>
        <p:nvSpPr>
          <p:cNvPr id="6" name="Footer Placeholder 5">
            <a:extLst>
              <a:ext uri="{FF2B5EF4-FFF2-40B4-BE49-F238E27FC236}">
                <a16:creationId xmlns:a16="http://schemas.microsoft.com/office/drawing/2014/main" id="{220B79B6-9CA2-F2EF-C5DE-20B9538951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22B32D3-54D0-8083-F3B4-9562E65B48E4}"/>
              </a:ext>
            </a:extLst>
          </p:cNvPr>
          <p:cNvSpPr>
            <a:spLocks noGrp="1"/>
          </p:cNvSpPr>
          <p:nvPr>
            <p:ph type="sldNum" sz="quarter" idx="12"/>
          </p:nvPr>
        </p:nvSpPr>
        <p:spPr/>
        <p:txBody>
          <a:bodyPr/>
          <a:lstStyle/>
          <a:p>
            <a:fld id="{29A2CADF-7F21-0F44-A664-BFDD5BDEC47A}" type="slidenum">
              <a:rPr lang="en-US" smtClean="0"/>
              <a:t>‹#›</a:t>
            </a:fld>
            <a:endParaRPr lang="en-US"/>
          </a:p>
        </p:txBody>
      </p:sp>
    </p:spTree>
    <p:extLst>
      <p:ext uri="{BB962C8B-B14F-4D97-AF65-F5344CB8AC3E}">
        <p14:creationId xmlns:p14="http://schemas.microsoft.com/office/powerpoint/2010/main" val="39507716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94FE9-6068-070A-3EF6-1EC1D1C096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587351B-8E5C-34DA-8C8F-55747B7711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42E03E1-EEE1-38B0-7A25-CEB72A19F4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2A7305D-ACF7-B394-4D01-34B13CC0872C}"/>
              </a:ext>
            </a:extLst>
          </p:cNvPr>
          <p:cNvSpPr>
            <a:spLocks noGrp="1"/>
          </p:cNvSpPr>
          <p:nvPr>
            <p:ph type="dt" sz="half" idx="10"/>
          </p:nvPr>
        </p:nvSpPr>
        <p:spPr/>
        <p:txBody>
          <a:bodyPr/>
          <a:lstStyle/>
          <a:p>
            <a:fld id="{73250E77-2966-2745-9B62-DF662FCDD870}" type="datetimeFigureOut">
              <a:rPr lang="en-US" smtClean="0"/>
              <a:t>8/12/25</a:t>
            </a:fld>
            <a:endParaRPr lang="en-US"/>
          </a:p>
        </p:txBody>
      </p:sp>
      <p:sp>
        <p:nvSpPr>
          <p:cNvPr id="6" name="Footer Placeholder 5">
            <a:extLst>
              <a:ext uri="{FF2B5EF4-FFF2-40B4-BE49-F238E27FC236}">
                <a16:creationId xmlns:a16="http://schemas.microsoft.com/office/drawing/2014/main" id="{72CB5558-C11E-C70D-1CA5-015E0296C88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5302A3-D372-3F6C-A1DE-AE090EF837C7}"/>
              </a:ext>
            </a:extLst>
          </p:cNvPr>
          <p:cNvSpPr>
            <a:spLocks noGrp="1"/>
          </p:cNvSpPr>
          <p:nvPr>
            <p:ph type="sldNum" sz="quarter" idx="12"/>
          </p:nvPr>
        </p:nvSpPr>
        <p:spPr/>
        <p:txBody>
          <a:bodyPr/>
          <a:lstStyle/>
          <a:p>
            <a:fld id="{29A2CADF-7F21-0F44-A664-BFDD5BDEC47A}" type="slidenum">
              <a:rPr lang="en-US" smtClean="0"/>
              <a:t>‹#›</a:t>
            </a:fld>
            <a:endParaRPr lang="en-US"/>
          </a:p>
        </p:txBody>
      </p:sp>
    </p:spTree>
    <p:extLst>
      <p:ext uri="{BB962C8B-B14F-4D97-AF65-F5344CB8AC3E}">
        <p14:creationId xmlns:p14="http://schemas.microsoft.com/office/powerpoint/2010/main" val="506098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31583A-1974-4A13-5583-F1CE3262250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0DE1D95-D695-E0A4-9A3B-EC138C61B71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AA5C61-1D97-A18E-7AFE-56D20AD5F8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3250E77-2966-2745-9B62-DF662FCDD870}" type="datetimeFigureOut">
              <a:rPr lang="en-US" smtClean="0"/>
              <a:t>8/12/25</a:t>
            </a:fld>
            <a:endParaRPr lang="en-US"/>
          </a:p>
        </p:txBody>
      </p:sp>
      <p:sp>
        <p:nvSpPr>
          <p:cNvPr id="5" name="Footer Placeholder 4">
            <a:extLst>
              <a:ext uri="{FF2B5EF4-FFF2-40B4-BE49-F238E27FC236}">
                <a16:creationId xmlns:a16="http://schemas.microsoft.com/office/drawing/2014/main" id="{F335B9A3-AABC-3721-9E1C-EA8BF9FA1E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A5D8B09-5B6D-53BD-9C4C-B7CA3E8B52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9A2CADF-7F21-0F44-A664-BFDD5BDEC47A}" type="slidenum">
              <a:rPr lang="en-US" smtClean="0"/>
              <a:t>‹#›</a:t>
            </a:fld>
            <a:endParaRPr lang="en-US"/>
          </a:p>
        </p:txBody>
      </p:sp>
    </p:spTree>
    <p:extLst>
      <p:ext uri="{BB962C8B-B14F-4D97-AF65-F5344CB8AC3E}">
        <p14:creationId xmlns:p14="http://schemas.microsoft.com/office/powerpoint/2010/main" val="7074616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err="1"/>
              <a:t>Divisin</a:t>
            </a:r>
            <a:r>
              <a:rPr lang="en-US" dirty="0"/>
              <a:t> from 81</a:t>
            </a:r>
            <a:br>
              <a:rPr lang="en-US" dirty="0"/>
            </a:br>
            <a:br>
              <a:rPr lang="en-US" dirty="0"/>
            </a:br>
            <a:r>
              <a:rPr lang="en-US" dirty="0"/>
              <a:t>Lesson 17</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738157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47397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598666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38384045-8A7C-BB50-03CA-25E4262B05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61308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64748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38384045-8A7C-BB50-03CA-25E4262B05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90987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5425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2020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418552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26783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47371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38384045-8A7C-BB50-03CA-25E4262B05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946585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9251144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38384045-8A7C-BB50-03CA-25E4262B05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949669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815240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13529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38384045-8A7C-BB50-03CA-25E4262B05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82870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193946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8EFD404C-15D6-8E4F-842C-F8C95169FA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551838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36C08681-F5EC-8D2B-E907-C38A09854BB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90998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38384045-8A7C-BB50-03CA-25E4262B054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717CCE17-7CDD-28B8-D0FA-8782CC82B075}"/>
              </a:ext>
            </a:extLst>
          </p:cNvPr>
          <p:cNvPicPr>
            <a:picLocks noChangeAspect="1"/>
          </p:cNvPicPr>
          <p:nvPr>
            <a:audioFile r:link="rId1"/>
            <p:extLst>
              <p:ext uri="{DAA4B4D4-6D71-4841-9C94-3DE7FCFB9230}">
                <p14:media xmlns:p14="http://schemas.microsoft.com/office/powerpoint/2010/main" r:embed="rId2">
                  <p14:trim st="129.004" end="161.26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2F14F1C-DF14-6594-4E7E-14C1FE112245}"/>
              </a:ext>
            </a:extLst>
          </p:cNvPr>
          <p:cNvPicPr>
            <a:picLocks noChangeAspect="1"/>
          </p:cNvPicPr>
          <p:nvPr>
            <a:audioFile r:link="rId1"/>
            <p:extLst>
              <p:ext uri="{DAA4B4D4-6D71-4841-9C94-3DE7FCFB9230}">
                <p14:media xmlns:p14="http://schemas.microsoft.com/office/powerpoint/2010/main" r:embed="rId2">
                  <p14:trim end="224.335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11" name="Audio 10">
            <a:extLst>
              <a:ext uri="{FF2B5EF4-FFF2-40B4-BE49-F238E27FC236}">
                <a16:creationId xmlns:a16="http://schemas.microsoft.com/office/drawing/2014/main" id="{126423F6-F661-A250-E6BF-0BC9132F6FA6}"/>
              </a:ext>
            </a:extLst>
          </p:cNvPr>
          <p:cNvPicPr>
            <a:picLocks noChangeAspect="1"/>
          </p:cNvPicPr>
          <p:nvPr>
            <a:audioFile r:link="rId1"/>
            <p:extLst>
              <p:ext uri="{DAA4B4D4-6D71-4841-9C94-3DE7FCFB9230}">
                <p14:media xmlns:p14="http://schemas.microsoft.com/office/powerpoint/2010/main" r:embed="rId2">
                  <p14:trim st="166.7107" end="106.36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12" name="Audio 11">
            <a:extLst>
              <a:ext uri="{FF2B5EF4-FFF2-40B4-BE49-F238E27FC236}">
                <a16:creationId xmlns:a16="http://schemas.microsoft.com/office/drawing/2014/main" id="{67C314FA-2691-E216-9392-54C833935A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2" name="Audio 11">
            <a:extLst>
              <a:ext uri="{FF2B5EF4-FFF2-40B4-BE49-F238E27FC236}">
                <a16:creationId xmlns:a16="http://schemas.microsoft.com/office/drawing/2014/main" id="{0EBBE191-F215-2FD8-0203-2516751F0D0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Divisin from 81  Lesson 17</vt:lpstr>
      <vt:lpstr>PowerPoint Presentation</vt:lpstr>
      <vt:lpstr>20 ÷ 4 5 </vt:lpstr>
      <vt:lpstr>20 ÷ 4  </vt:lpstr>
      <vt:lpstr>35 ÷ 5 7 </vt:lpstr>
      <vt:lpstr>35 ÷ 5  </vt:lpstr>
      <vt:lpstr>63 ÷ 7 9 </vt:lpstr>
      <vt:lpstr>63 ÷ 7  </vt:lpstr>
      <vt:lpstr>14 ÷ 7 2 </vt:lpstr>
      <vt:lpstr>14 ÷ 7  </vt:lpstr>
      <vt:lpstr>35 ÷ 5  </vt:lpstr>
      <vt:lpstr>14 ÷ 7  </vt:lpstr>
      <vt:lpstr>63 ÷ 7  </vt:lpstr>
      <vt:lpstr>20 ÷ 4  </vt:lpstr>
      <vt:lpstr>63 ÷ 7  </vt:lpstr>
      <vt:lpstr>20 ÷ 4  </vt:lpstr>
      <vt:lpstr>14 ÷ 7  </vt:lpstr>
      <vt:lpstr>35 ÷ 5  </vt:lpstr>
      <vt:lpstr>14 ÷ 7  </vt:lpstr>
      <vt:lpstr>63 ÷ 7  </vt:lpstr>
      <vt:lpstr>35 ÷ 5  </vt:lpstr>
      <vt:lpstr>20 ÷ 4  </vt:lpstr>
      <vt:lpstr>35 ÷ 5  </vt:lpstr>
      <vt:lpstr>20 ÷ 4  </vt:lpstr>
      <vt:lpstr>63 ÷ 7  </vt:lpstr>
      <vt:lpstr>14 ÷ 7  </vt:lpstr>
      <vt:lpstr>20 ÷ 4  </vt:lpstr>
      <vt:lpstr>35 ÷ 5  </vt:lpstr>
      <vt:lpstr>14 ÷ 7  </vt:lpstr>
      <vt:lpstr>63 ÷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2025-08-12T14:34:35Z</dcterms:created>
  <dcterms:modified xsi:type="dcterms:W3CDTF">2025-08-12T14:37:32Z</dcterms:modified>
</cp:coreProperties>
</file>