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8B70C-3779-8C39-BFFC-4F66DAC486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4F0A68-F254-F6B2-DA03-7B6A52096F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11D3B2-8471-378F-C42C-9EBFD0B85535}"/>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C1A715D6-1872-0FFE-711F-699AA30B31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6029E1-DF8B-C7FD-E176-4F0291BC4805}"/>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4155730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07097-1EF4-F192-ED8B-533451593A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3A248E4-DBBB-73E2-6FD5-547733A2FC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6B67B3-3B3E-34B7-A2DF-85303342DE8B}"/>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82125443-3C7A-C4C5-F6DA-E7985B7689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69BA12-32C1-A71A-D044-142D59CA3549}"/>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3297017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EB7787-0D4A-C6CA-A43D-07669B5521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0CFE6AD-A8AB-6E21-0FA1-B99C5876EA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A080CD-DDA3-6550-FEBB-EB9597EF66FE}"/>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3A75754B-2D1F-D6B2-2114-FB1C5DC8BD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5626E0-6D0F-9464-0921-3F1B8CF88B3D}"/>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3060431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9C095-5896-5025-064A-C50DC905B3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79913C-2286-E391-64CF-AF0B11B922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60EF12-3AE1-2CF2-D741-1254DDC263ED}"/>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D0CA85F1-F38F-1775-1D6A-7CF2498C54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659623-273B-346F-437F-B4661F45DE09}"/>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2270228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1743-BD58-544D-88E5-048A200B71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A20860F-3CD8-736F-AFDB-60E8F0336A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835354-C2AF-3D14-D923-969792E8C75D}"/>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EF87BB50-F6AA-9ADD-280A-AA16C71F13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FAC9F-8389-25E7-9DF3-55A50C06C132}"/>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2856304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6D9CB-D054-D45D-2AC0-DDC3F3517F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2AB05B-9FFF-B2DC-5775-47E61397236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39CEE9-F19C-1BC4-D282-4A3CA924FF3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0E48BF-462E-F868-ABAC-0F4DB83936CB}"/>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6" name="Footer Placeholder 5">
            <a:extLst>
              <a:ext uri="{FF2B5EF4-FFF2-40B4-BE49-F238E27FC236}">
                <a16:creationId xmlns:a16="http://schemas.microsoft.com/office/drawing/2014/main" id="{52EC8624-93A2-2BF5-4D89-1AC0B9B8AF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4C3FE9-8CBF-6EA0-DE5F-446F63117FC0}"/>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2510999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C236C-563A-3412-7299-08B17D9599D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1AF14A-96FD-35ED-2868-3EC4816F55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0D729FD-9ECF-5F84-5DC5-612C3E9FC1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B73901-290F-7C6B-7E39-D0E1204B50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261D8B-F19E-A33A-FE34-99C0AADB7C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56FCC6-17EC-1C0E-34E7-E4D8C0D6889D}"/>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8" name="Footer Placeholder 7">
            <a:extLst>
              <a:ext uri="{FF2B5EF4-FFF2-40B4-BE49-F238E27FC236}">
                <a16:creationId xmlns:a16="http://schemas.microsoft.com/office/drawing/2014/main" id="{C4A3FBC3-67EA-734A-552B-CDE257825E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C11526-792A-BEE1-05BE-2AAB2F0185BA}"/>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814225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2F34C-7C6C-6D12-C01B-ABBDA38519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5A72AC-F52C-0B4C-EB78-2A5A8888DFBA}"/>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4" name="Footer Placeholder 3">
            <a:extLst>
              <a:ext uri="{FF2B5EF4-FFF2-40B4-BE49-F238E27FC236}">
                <a16:creationId xmlns:a16="http://schemas.microsoft.com/office/drawing/2014/main" id="{7AE0DD3A-E4BB-7142-8B01-D1068D160DB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23354F0-9722-7DB6-D7C0-D34B05C603CD}"/>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3054594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20ED2C-7D49-ADD1-0229-39E262F9F52F}"/>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3" name="Footer Placeholder 2">
            <a:extLst>
              <a:ext uri="{FF2B5EF4-FFF2-40B4-BE49-F238E27FC236}">
                <a16:creationId xmlns:a16="http://schemas.microsoft.com/office/drawing/2014/main" id="{25976DE5-E8E4-9C02-C1A0-C65728E9F19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70BA9E-1DC6-78D3-66C0-489F42616E2B}"/>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2150708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5105C-9381-F835-39DC-29CB43B314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461C8B9-A41C-5AC5-B2E4-C92327B6F8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B3342B-2CA5-4801-B405-D460372B16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DC2690-D707-AAA0-2B2D-A546583853D5}"/>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6" name="Footer Placeholder 5">
            <a:extLst>
              <a:ext uri="{FF2B5EF4-FFF2-40B4-BE49-F238E27FC236}">
                <a16:creationId xmlns:a16="http://schemas.microsoft.com/office/drawing/2014/main" id="{7CA10904-94AB-18AC-CACC-09C57FE233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53F5F4-6992-FDDC-77E4-6FD50AE658CD}"/>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3075873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A81F3-72AC-2C7A-7783-5F766E54DC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C912A4-8498-ABD6-5ACF-705A528BD2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0214BD-60FD-341B-770C-FBA6737A38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75C21D-A61A-9B37-9D3D-1D4CD70C12A3}"/>
              </a:ext>
            </a:extLst>
          </p:cNvPr>
          <p:cNvSpPr>
            <a:spLocks noGrp="1"/>
          </p:cNvSpPr>
          <p:nvPr>
            <p:ph type="dt" sz="half" idx="10"/>
          </p:nvPr>
        </p:nvSpPr>
        <p:spPr/>
        <p:txBody>
          <a:bodyPr/>
          <a:lstStyle/>
          <a:p>
            <a:fld id="{1FE882F6-2FB8-1340-A526-75C8DAA8F6B4}" type="datetimeFigureOut">
              <a:rPr lang="en-US" smtClean="0"/>
              <a:t>8/12/25</a:t>
            </a:fld>
            <a:endParaRPr lang="en-US"/>
          </a:p>
        </p:txBody>
      </p:sp>
      <p:sp>
        <p:nvSpPr>
          <p:cNvPr id="6" name="Footer Placeholder 5">
            <a:extLst>
              <a:ext uri="{FF2B5EF4-FFF2-40B4-BE49-F238E27FC236}">
                <a16:creationId xmlns:a16="http://schemas.microsoft.com/office/drawing/2014/main" id="{4B8FD05C-2A55-441C-4FE1-380457155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893D25-0D8C-5980-15D8-70E663EEA359}"/>
              </a:ext>
            </a:extLst>
          </p:cNvPr>
          <p:cNvSpPr>
            <a:spLocks noGrp="1"/>
          </p:cNvSpPr>
          <p:nvPr>
            <p:ph type="sldNum" sz="quarter" idx="12"/>
          </p:nvPr>
        </p:nvSpPr>
        <p:spPr/>
        <p:txBody>
          <a:bodyPr/>
          <a:lstStyle/>
          <a:p>
            <a:fld id="{0892F007-2A99-2E43-A32A-60499DEA12F2}" type="slidenum">
              <a:rPr lang="en-US" smtClean="0"/>
              <a:t>‹#›</a:t>
            </a:fld>
            <a:endParaRPr lang="en-US"/>
          </a:p>
        </p:txBody>
      </p:sp>
    </p:spTree>
    <p:extLst>
      <p:ext uri="{BB962C8B-B14F-4D97-AF65-F5344CB8AC3E}">
        <p14:creationId xmlns:p14="http://schemas.microsoft.com/office/powerpoint/2010/main" val="1031148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6C433D-8177-D4B3-1DEB-BACEF5AA49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7A5341-8F4C-0115-5A11-897C7657D4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427959-3532-7351-1987-2D1423AADC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FE882F6-2FB8-1340-A526-75C8DAA8F6B4}" type="datetimeFigureOut">
              <a:rPr lang="en-US" smtClean="0"/>
              <a:t>8/12/25</a:t>
            </a:fld>
            <a:endParaRPr lang="en-US"/>
          </a:p>
        </p:txBody>
      </p:sp>
      <p:sp>
        <p:nvSpPr>
          <p:cNvPr id="5" name="Footer Placeholder 4">
            <a:extLst>
              <a:ext uri="{FF2B5EF4-FFF2-40B4-BE49-F238E27FC236}">
                <a16:creationId xmlns:a16="http://schemas.microsoft.com/office/drawing/2014/main" id="{DF9DC103-C4FC-F002-3BCA-2705962A81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57ABA30-7FCE-A698-B2F5-C82F9686D1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92F007-2A99-2E43-A32A-60499DEA12F2}" type="slidenum">
              <a:rPr lang="en-US" smtClean="0"/>
              <a:t>‹#›</a:t>
            </a:fld>
            <a:endParaRPr lang="en-US"/>
          </a:p>
        </p:txBody>
      </p:sp>
    </p:spTree>
    <p:extLst>
      <p:ext uri="{BB962C8B-B14F-4D97-AF65-F5344CB8AC3E}">
        <p14:creationId xmlns:p14="http://schemas.microsoft.com/office/powerpoint/2010/main" val="2898649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28</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2025-08-12T17:40:57Z</dcterms:created>
  <dcterms:modified xsi:type="dcterms:W3CDTF">2025-08-12T17:41:31Z</dcterms:modified>
</cp:coreProperties>
</file>