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5" r:id="rId4"/>
    <p:sldId id="266" r:id="rId5"/>
    <p:sldId id="309" r:id="rId6"/>
    <p:sldId id="310" r:id="rId7"/>
    <p:sldId id="311" r:id="rId8"/>
    <p:sldId id="312" r:id="rId9"/>
    <p:sldId id="313" r:id="rId10"/>
    <p:sldId id="31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305"/>
    <p:restoredTop sz="91429"/>
  </p:normalViewPr>
  <p:slideViewPr>
    <p:cSldViewPr snapToGrid="0">
      <p:cViewPr varScale="1">
        <p:scale>
          <a:sx n="41" d="100"/>
          <a:sy n="41" d="100"/>
        </p:scale>
        <p:origin x="128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B12EB-27F6-3C4C-F06A-B6AF95E5E3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3152217-9439-2958-5066-5F04D28796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8469643-698A-107A-E3C1-75EDF087439C}"/>
              </a:ext>
            </a:extLst>
          </p:cNvPr>
          <p:cNvSpPr>
            <a:spLocks noGrp="1"/>
          </p:cNvSpPr>
          <p:nvPr>
            <p:ph type="dt" sz="half" idx="10"/>
          </p:nvPr>
        </p:nvSpPr>
        <p:spPr/>
        <p:txBody>
          <a:bodyPr/>
          <a:lstStyle/>
          <a:p>
            <a:fld id="{B717B574-5330-1143-8C6A-07D1C3D0B3AF}" type="datetimeFigureOut">
              <a:rPr lang="en-US" smtClean="0"/>
              <a:t>8/12/25</a:t>
            </a:fld>
            <a:endParaRPr lang="en-US"/>
          </a:p>
        </p:txBody>
      </p:sp>
      <p:sp>
        <p:nvSpPr>
          <p:cNvPr id="5" name="Footer Placeholder 4">
            <a:extLst>
              <a:ext uri="{FF2B5EF4-FFF2-40B4-BE49-F238E27FC236}">
                <a16:creationId xmlns:a16="http://schemas.microsoft.com/office/drawing/2014/main" id="{F31C5029-2337-CB7E-D720-5D3495C304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B30C27-B349-1FDB-B2AC-901F86246F29}"/>
              </a:ext>
            </a:extLst>
          </p:cNvPr>
          <p:cNvSpPr>
            <a:spLocks noGrp="1"/>
          </p:cNvSpPr>
          <p:nvPr>
            <p:ph type="sldNum" sz="quarter" idx="12"/>
          </p:nvPr>
        </p:nvSpPr>
        <p:spPr/>
        <p:txBody>
          <a:bodyPr/>
          <a:lstStyle/>
          <a:p>
            <a:fld id="{72652993-4E3B-5446-8B46-B12DF05F3081}" type="slidenum">
              <a:rPr lang="en-US" smtClean="0"/>
              <a:t>‹#›</a:t>
            </a:fld>
            <a:endParaRPr lang="en-US"/>
          </a:p>
        </p:txBody>
      </p:sp>
    </p:spTree>
    <p:extLst>
      <p:ext uri="{BB962C8B-B14F-4D97-AF65-F5344CB8AC3E}">
        <p14:creationId xmlns:p14="http://schemas.microsoft.com/office/powerpoint/2010/main" val="12147344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1D6A3-233C-EF8D-F061-F170FFCECDA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5897811-37E4-CBBD-EB0A-64BA9BD709F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E5FA50-DA39-4C4C-9171-787454C151A1}"/>
              </a:ext>
            </a:extLst>
          </p:cNvPr>
          <p:cNvSpPr>
            <a:spLocks noGrp="1"/>
          </p:cNvSpPr>
          <p:nvPr>
            <p:ph type="dt" sz="half" idx="10"/>
          </p:nvPr>
        </p:nvSpPr>
        <p:spPr/>
        <p:txBody>
          <a:bodyPr/>
          <a:lstStyle/>
          <a:p>
            <a:fld id="{B717B574-5330-1143-8C6A-07D1C3D0B3AF}" type="datetimeFigureOut">
              <a:rPr lang="en-US" smtClean="0"/>
              <a:t>8/12/25</a:t>
            </a:fld>
            <a:endParaRPr lang="en-US"/>
          </a:p>
        </p:txBody>
      </p:sp>
      <p:sp>
        <p:nvSpPr>
          <p:cNvPr id="5" name="Footer Placeholder 4">
            <a:extLst>
              <a:ext uri="{FF2B5EF4-FFF2-40B4-BE49-F238E27FC236}">
                <a16:creationId xmlns:a16="http://schemas.microsoft.com/office/drawing/2014/main" id="{5E0BD3D9-D2D4-4CCC-927A-CEB8E9243F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BAE848-AD2F-B93C-5FA0-F2FA81013320}"/>
              </a:ext>
            </a:extLst>
          </p:cNvPr>
          <p:cNvSpPr>
            <a:spLocks noGrp="1"/>
          </p:cNvSpPr>
          <p:nvPr>
            <p:ph type="sldNum" sz="quarter" idx="12"/>
          </p:nvPr>
        </p:nvSpPr>
        <p:spPr/>
        <p:txBody>
          <a:bodyPr/>
          <a:lstStyle/>
          <a:p>
            <a:fld id="{72652993-4E3B-5446-8B46-B12DF05F3081}" type="slidenum">
              <a:rPr lang="en-US" smtClean="0"/>
              <a:t>‹#›</a:t>
            </a:fld>
            <a:endParaRPr lang="en-US"/>
          </a:p>
        </p:txBody>
      </p:sp>
    </p:spTree>
    <p:extLst>
      <p:ext uri="{BB962C8B-B14F-4D97-AF65-F5344CB8AC3E}">
        <p14:creationId xmlns:p14="http://schemas.microsoft.com/office/powerpoint/2010/main" val="31960462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E97B5E-CD43-6221-978D-F6E2238C5CF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582366D-D353-73F4-CFFC-E606CE20AD6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9CF9E0-AAD2-61C6-DF63-169B64C34E7F}"/>
              </a:ext>
            </a:extLst>
          </p:cNvPr>
          <p:cNvSpPr>
            <a:spLocks noGrp="1"/>
          </p:cNvSpPr>
          <p:nvPr>
            <p:ph type="dt" sz="half" idx="10"/>
          </p:nvPr>
        </p:nvSpPr>
        <p:spPr/>
        <p:txBody>
          <a:bodyPr/>
          <a:lstStyle/>
          <a:p>
            <a:fld id="{B717B574-5330-1143-8C6A-07D1C3D0B3AF}" type="datetimeFigureOut">
              <a:rPr lang="en-US" smtClean="0"/>
              <a:t>8/12/25</a:t>
            </a:fld>
            <a:endParaRPr lang="en-US"/>
          </a:p>
        </p:txBody>
      </p:sp>
      <p:sp>
        <p:nvSpPr>
          <p:cNvPr id="5" name="Footer Placeholder 4">
            <a:extLst>
              <a:ext uri="{FF2B5EF4-FFF2-40B4-BE49-F238E27FC236}">
                <a16:creationId xmlns:a16="http://schemas.microsoft.com/office/drawing/2014/main" id="{F9264A65-5806-166F-410E-87FFF78A9A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312F63-6F27-19A7-23F9-5F6981E37F2D}"/>
              </a:ext>
            </a:extLst>
          </p:cNvPr>
          <p:cNvSpPr>
            <a:spLocks noGrp="1"/>
          </p:cNvSpPr>
          <p:nvPr>
            <p:ph type="sldNum" sz="quarter" idx="12"/>
          </p:nvPr>
        </p:nvSpPr>
        <p:spPr/>
        <p:txBody>
          <a:bodyPr/>
          <a:lstStyle/>
          <a:p>
            <a:fld id="{72652993-4E3B-5446-8B46-B12DF05F3081}" type="slidenum">
              <a:rPr lang="en-US" smtClean="0"/>
              <a:t>‹#›</a:t>
            </a:fld>
            <a:endParaRPr lang="en-US"/>
          </a:p>
        </p:txBody>
      </p:sp>
    </p:spTree>
    <p:extLst>
      <p:ext uri="{BB962C8B-B14F-4D97-AF65-F5344CB8AC3E}">
        <p14:creationId xmlns:p14="http://schemas.microsoft.com/office/powerpoint/2010/main" val="899887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DAEF77-6CC5-245A-F6A6-86C9FDD78F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ED0729-F0A8-103E-7099-5D6ACA87A58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9695D3-44B6-230F-7A22-D4FE3EDCF019}"/>
              </a:ext>
            </a:extLst>
          </p:cNvPr>
          <p:cNvSpPr>
            <a:spLocks noGrp="1"/>
          </p:cNvSpPr>
          <p:nvPr>
            <p:ph type="dt" sz="half" idx="10"/>
          </p:nvPr>
        </p:nvSpPr>
        <p:spPr/>
        <p:txBody>
          <a:bodyPr/>
          <a:lstStyle/>
          <a:p>
            <a:fld id="{B717B574-5330-1143-8C6A-07D1C3D0B3AF}" type="datetimeFigureOut">
              <a:rPr lang="en-US" smtClean="0"/>
              <a:t>8/12/25</a:t>
            </a:fld>
            <a:endParaRPr lang="en-US"/>
          </a:p>
        </p:txBody>
      </p:sp>
      <p:sp>
        <p:nvSpPr>
          <p:cNvPr id="5" name="Footer Placeholder 4">
            <a:extLst>
              <a:ext uri="{FF2B5EF4-FFF2-40B4-BE49-F238E27FC236}">
                <a16:creationId xmlns:a16="http://schemas.microsoft.com/office/drawing/2014/main" id="{396F5777-120F-E88D-54E4-674C2F4DBE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8AC0D4-00EB-7ABB-6DB0-95C2154F6E70}"/>
              </a:ext>
            </a:extLst>
          </p:cNvPr>
          <p:cNvSpPr>
            <a:spLocks noGrp="1"/>
          </p:cNvSpPr>
          <p:nvPr>
            <p:ph type="sldNum" sz="quarter" idx="12"/>
          </p:nvPr>
        </p:nvSpPr>
        <p:spPr/>
        <p:txBody>
          <a:bodyPr/>
          <a:lstStyle/>
          <a:p>
            <a:fld id="{72652993-4E3B-5446-8B46-B12DF05F3081}" type="slidenum">
              <a:rPr lang="en-US" smtClean="0"/>
              <a:t>‹#›</a:t>
            </a:fld>
            <a:endParaRPr lang="en-US"/>
          </a:p>
        </p:txBody>
      </p:sp>
    </p:spTree>
    <p:extLst>
      <p:ext uri="{BB962C8B-B14F-4D97-AF65-F5344CB8AC3E}">
        <p14:creationId xmlns:p14="http://schemas.microsoft.com/office/powerpoint/2010/main" val="2833055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246F8F-EAAC-E8F5-2ED6-E9B6344F245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7CFB35-C65B-11A8-E84E-E6180AC8CCC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8087B2-D4FA-F926-591C-1A2C189776A5}"/>
              </a:ext>
            </a:extLst>
          </p:cNvPr>
          <p:cNvSpPr>
            <a:spLocks noGrp="1"/>
          </p:cNvSpPr>
          <p:nvPr>
            <p:ph type="dt" sz="half" idx="10"/>
          </p:nvPr>
        </p:nvSpPr>
        <p:spPr/>
        <p:txBody>
          <a:bodyPr/>
          <a:lstStyle/>
          <a:p>
            <a:fld id="{B717B574-5330-1143-8C6A-07D1C3D0B3AF}" type="datetimeFigureOut">
              <a:rPr lang="en-US" smtClean="0"/>
              <a:t>8/12/25</a:t>
            </a:fld>
            <a:endParaRPr lang="en-US"/>
          </a:p>
        </p:txBody>
      </p:sp>
      <p:sp>
        <p:nvSpPr>
          <p:cNvPr id="5" name="Footer Placeholder 4">
            <a:extLst>
              <a:ext uri="{FF2B5EF4-FFF2-40B4-BE49-F238E27FC236}">
                <a16:creationId xmlns:a16="http://schemas.microsoft.com/office/drawing/2014/main" id="{D3CFD491-D7F4-9559-2474-6377D64460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FFF7AD-2DF9-5CE8-0857-7A4A7129F52F}"/>
              </a:ext>
            </a:extLst>
          </p:cNvPr>
          <p:cNvSpPr>
            <a:spLocks noGrp="1"/>
          </p:cNvSpPr>
          <p:nvPr>
            <p:ph type="sldNum" sz="quarter" idx="12"/>
          </p:nvPr>
        </p:nvSpPr>
        <p:spPr/>
        <p:txBody>
          <a:bodyPr/>
          <a:lstStyle/>
          <a:p>
            <a:fld id="{72652993-4E3B-5446-8B46-B12DF05F3081}" type="slidenum">
              <a:rPr lang="en-US" smtClean="0"/>
              <a:t>‹#›</a:t>
            </a:fld>
            <a:endParaRPr lang="en-US"/>
          </a:p>
        </p:txBody>
      </p:sp>
    </p:spTree>
    <p:extLst>
      <p:ext uri="{BB962C8B-B14F-4D97-AF65-F5344CB8AC3E}">
        <p14:creationId xmlns:p14="http://schemas.microsoft.com/office/powerpoint/2010/main" val="275405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75D99-4792-1781-6D60-261B014C43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56B332-18DC-FA11-4E99-3594C9E6D99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9C94AF-56C9-6E50-C55E-80756FA6A6A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16E0543-4D00-2A73-6D97-0BE9EECB15C0}"/>
              </a:ext>
            </a:extLst>
          </p:cNvPr>
          <p:cNvSpPr>
            <a:spLocks noGrp="1"/>
          </p:cNvSpPr>
          <p:nvPr>
            <p:ph type="dt" sz="half" idx="10"/>
          </p:nvPr>
        </p:nvSpPr>
        <p:spPr/>
        <p:txBody>
          <a:bodyPr/>
          <a:lstStyle/>
          <a:p>
            <a:fld id="{B717B574-5330-1143-8C6A-07D1C3D0B3AF}" type="datetimeFigureOut">
              <a:rPr lang="en-US" smtClean="0"/>
              <a:t>8/12/25</a:t>
            </a:fld>
            <a:endParaRPr lang="en-US"/>
          </a:p>
        </p:txBody>
      </p:sp>
      <p:sp>
        <p:nvSpPr>
          <p:cNvPr id="6" name="Footer Placeholder 5">
            <a:extLst>
              <a:ext uri="{FF2B5EF4-FFF2-40B4-BE49-F238E27FC236}">
                <a16:creationId xmlns:a16="http://schemas.microsoft.com/office/drawing/2014/main" id="{B7824478-0FAE-F1E5-2812-7433CFEF1D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8E65B6-C609-ED5D-6FA3-1BC053B59324}"/>
              </a:ext>
            </a:extLst>
          </p:cNvPr>
          <p:cNvSpPr>
            <a:spLocks noGrp="1"/>
          </p:cNvSpPr>
          <p:nvPr>
            <p:ph type="sldNum" sz="quarter" idx="12"/>
          </p:nvPr>
        </p:nvSpPr>
        <p:spPr/>
        <p:txBody>
          <a:bodyPr/>
          <a:lstStyle/>
          <a:p>
            <a:fld id="{72652993-4E3B-5446-8B46-B12DF05F3081}" type="slidenum">
              <a:rPr lang="en-US" smtClean="0"/>
              <a:t>‹#›</a:t>
            </a:fld>
            <a:endParaRPr lang="en-US"/>
          </a:p>
        </p:txBody>
      </p:sp>
    </p:spTree>
    <p:extLst>
      <p:ext uri="{BB962C8B-B14F-4D97-AF65-F5344CB8AC3E}">
        <p14:creationId xmlns:p14="http://schemas.microsoft.com/office/powerpoint/2010/main" val="28865708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065DE-7F0C-22BE-F50B-331ADC79A4B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E782C2D-BCD4-A07C-4E89-2AE10725D2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9182554-6877-1725-3E4B-E3237E87BA0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10DB86D-E4CA-B56D-2AFC-E43C815C18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C10EB43-E9B8-02D3-1335-18B8B57C807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88BABEE-1010-FF94-D795-DDEC7687355A}"/>
              </a:ext>
            </a:extLst>
          </p:cNvPr>
          <p:cNvSpPr>
            <a:spLocks noGrp="1"/>
          </p:cNvSpPr>
          <p:nvPr>
            <p:ph type="dt" sz="half" idx="10"/>
          </p:nvPr>
        </p:nvSpPr>
        <p:spPr/>
        <p:txBody>
          <a:bodyPr/>
          <a:lstStyle/>
          <a:p>
            <a:fld id="{B717B574-5330-1143-8C6A-07D1C3D0B3AF}" type="datetimeFigureOut">
              <a:rPr lang="en-US" smtClean="0"/>
              <a:t>8/12/25</a:t>
            </a:fld>
            <a:endParaRPr lang="en-US"/>
          </a:p>
        </p:txBody>
      </p:sp>
      <p:sp>
        <p:nvSpPr>
          <p:cNvPr id="8" name="Footer Placeholder 7">
            <a:extLst>
              <a:ext uri="{FF2B5EF4-FFF2-40B4-BE49-F238E27FC236}">
                <a16:creationId xmlns:a16="http://schemas.microsoft.com/office/drawing/2014/main" id="{6B1E21B3-577F-3812-8CC8-D5350F1CD63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D97EA85-D20A-9810-5511-CB1F2FC18EB5}"/>
              </a:ext>
            </a:extLst>
          </p:cNvPr>
          <p:cNvSpPr>
            <a:spLocks noGrp="1"/>
          </p:cNvSpPr>
          <p:nvPr>
            <p:ph type="sldNum" sz="quarter" idx="12"/>
          </p:nvPr>
        </p:nvSpPr>
        <p:spPr/>
        <p:txBody>
          <a:bodyPr/>
          <a:lstStyle/>
          <a:p>
            <a:fld id="{72652993-4E3B-5446-8B46-B12DF05F3081}" type="slidenum">
              <a:rPr lang="en-US" smtClean="0"/>
              <a:t>‹#›</a:t>
            </a:fld>
            <a:endParaRPr lang="en-US"/>
          </a:p>
        </p:txBody>
      </p:sp>
    </p:spTree>
    <p:extLst>
      <p:ext uri="{BB962C8B-B14F-4D97-AF65-F5344CB8AC3E}">
        <p14:creationId xmlns:p14="http://schemas.microsoft.com/office/powerpoint/2010/main" val="1857769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B498A-3EFE-FF58-4A41-639F5C49333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728A7A6-8DEE-9286-C81D-F326D2B6005F}"/>
              </a:ext>
            </a:extLst>
          </p:cNvPr>
          <p:cNvSpPr>
            <a:spLocks noGrp="1"/>
          </p:cNvSpPr>
          <p:nvPr>
            <p:ph type="dt" sz="half" idx="10"/>
          </p:nvPr>
        </p:nvSpPr>
        <p:spPr/>
        <p:txBody>
          <a:bodyPr/>
          <a:lstStyle/>
          <a:p>
            <a:fld id="{B717B574-5330-1143-8C6A-07D1C3D0B3AF}" type="datetimeFigureOut">
              <a:rPr lang="en-US" smtClean="0"/>
              <a:t>8/12/25</a:t>
            </a:fld>
            <a:endParaRPr lang="en-US"/>
          </a:p>
        </p:txBody>
      </p:sp>
      <p:sp>
        <p:nvSpPr>
          <p:cNvPr id="4" name="Footer Placeholder 3">
            <a:extLst>
              <a:ext uri="{FF2B5EF4-FFF2-40B4-BE49-F238E27FC236}">
                <a16:creationId xmlns:a16="http://schemas.microsoft.com/office/drawing/2014/main" id="{8B8189BE-5B11-4EC8-54F1-0889AB5F393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5C6AAF1-1AE3-26F6-E1AD-C36A52DA8393}"/>
              </a:ext>
            </a:extLst>
          </p:cNvPr>
          <p:cNvSpPr>
            <a:spLocks noGrp="1"/>
          </p:cNvSpPr>
          <p:nvPr>
            <p:ph type="sldNum" sz="quarter" idx="12"/>
          </p:nvPr>
        </p:nvSpPr>
        <p:spPr/>
        <p:txBody>
          <a:bodyPr/>
          <a:lstStyle/>
          <a:p>
            <a:fld id="{72652993-4E3B-5446-8B46-B12DF05F3081}" type="slidenum">
              <a:rPr lang="en-US" smtClean="0"/>
              <a:t>‹#›</a:t>
            </a:fld>
            <a:endParaRPr lang="en-US"/>
          </a:p>
        </p:txBody>
      </p:sp>
    </p:spTree>
    <p:extLst>
      <p:ext uri="{BB962C8B-B14F-4D97-AF65-F5344CB8AC3E}">
        <p14:creationId xmlns:p14="http://schemas.microsoft.com/office/powerpoint/2010/main" val="2521215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E8E6511-73B0-DCD3-6EE5-6D420E7841E0}"/>
              </a:ext>
            </a:extLst>
          </p:cNvPr>
          <p:cNvSpPr>
            <a:spLocks noGrp="1"/>
          </p:cNvSpPr>
          <p:nvPr>
            <p:ph type="dt" sz="half" idx="10"/>
          </p:nvPr>
        </p:nvSpPr>
        <p:spPr/>
        <p:txBody>
          <a:bodyPr/>
          <a:lstStyle/>
          <a:p>
            <a:fld id="{B717B574-5330-1143-8C6A-07D1C3D0B3AF}" type="datetimeFigureOut">
              <a:rPr lang="en-US" smtClean="0"/>
              <a:t>8/12/25</a:t>
            </a:fld>
            <a:endParaRPr lang="en-US"/>
          </a:p>
        </p:txBody>
      </p:sp>
      <p:sp>
        <p:nvSpPr>
          <p:cNvPr id="3" name="Footer Placeholder 2">
            <a:extLst>
              <a:ext uri="{FF2B5EF4-FFF2-40B4-BE49-F238E27FC236}">
                <a16:creationId xmlns:a16="http://schemas.microsoft.com/office/drawing/2014/main" id="{B011CA46-9B51-5004-5605-B868DA2CC78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304C29F-0D39-F5CC-C8D2-79FAA7F854B3}"/>
              </a:ext>
            </a:extLst>
          </p:cNvPr>
          <p:cNvSpPr>
            <a:spLocks noGrp="1"/>
          </p:cNvSpPr>
          <p:nvPr>
            <p:ph type="sldNum" sz="quarter" idx="12"/>
          </p:nvPr>
        </p:nvSpPr>
        <p:spPr/>
        <p:txBody>
          <a:bodyPr/>
          <a:lstStyle/>
          <a:p>
            <a:fld id="{72652993-4E3B-5446-8B46-B12DF05F3081}" type="slidenum">
              <a:rPr lang="en-US" smtClean="0"/>
              <a:t>‹#›</a:t>
            </a:fld>
            <a:endParaRPr lang="en-US"/>
          </a:p>
        </p:txBody>
      </p:sp>
    </p:spTree>
    <p:extLst>
      <p:ext uri="{BB962C8B-B14F-4D97-AF65-F5344CB8AC3E}">
        <p14:creationId xmlns:p14="http://schemas.microsoft.com/office/powerpoint/2010/main" val="762370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06C9B-5A7D-226C-DE1A-0A893CE75D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7F3CB0B-9400-E899-1E9B-F455617B7C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2159A90-E67F-DD1F-E9EE-76FA6A73D1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949B6B-E031-AE5B-1DB9-144221C35CB5}"/>
              </a:ext>
            </a:extLst>
          </p:cNvPr>
          <p:cNvSpPr>
            <a:spLocks noGrp="1"/>
          </p:cNvSpPr>
          <p:nvPr>
            <p:ph type="dt" sz="half" idx="10"/>
          </p:nvPr>
        </p:nvSpPr>
        <p:spPr/>
        <p:txBody>
          <a:bodyPr/>
          <a:lstStyle/>
          <a:p>
            <a:fld id="{B717B574-5330-1143-8C6A-07D1C3D0B3AF}" type="datetimeFigureOut">
              <a:rPr lang="en-US" smtClean="0"/>
              <a:t>8/12/25</a:t>
            </a:fld>
            <a:endParaRPr lang="en-US"/>
          </a:p>
        </p:txBody>
      </p:sp>
      <p:sp>
        <p:nvSpPr>
          <p:cNvPr id="6" name="Footer Placeholder 5">
            <a:extLst>
              <a:ext uri="{FF2B5EF4-FFF2-40B4-BE49-F238E27FC236}">
                <a16:creationId xmlns:a16="http://schemas.microsoft.com/office/drawing/2014/main" id="{31875D83-A4B0-17FD-F131-A347EAEB66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36923B2-E795-01DB-FB21-8EA79D1BF9CB}"/>
              </a:ext>
            </a:extLst>
          </p:cNvPr>
          <p:cNvSpPr>
            <a:spLocks noGrp="1"/>
          </p:cNvSpPr>
          <p:nvPr>
            <p:ph type="sldNum" sz="quarter" idx="12"/>
          </p:nvPr>
        </p:nvSpPr>
        <p:spPr/>
        <p:txBody>
          <a:bodyPr/>
          <a:lstStyle/>
          <a:p>
            <a:fld id="{72652993-4E3B-5446-8B46-B12DF05F3081}" type="slidenum">
              <a:rPr lang="en-US" smtClean="0"/>
              <a:t>‹#›</a:t>
            </a:fld>
            <a:endParaRPr lang="en-US"/>
          </a:p>
        </p:txBody>
      </p:sp>
    </p:spTree>
    <p:extLst>
      <p:ext uri="{BB962C8B-B14F-4D97-AF65-F5344CB8AC3E}">
        <p14:creationId xmlns:p14="http://schemas.microsoft.com/office/powerpoint/2010/main" val="2017582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5EC8D-39A1-93B3-D1A1-22A44FDFEAD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9DF9328-B7D7-3C34-0A71-29A88C0E26F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594FC59-52C5-18B3-8605-767F5D2FA6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726958-4E75-0A5A-E08B-F72420508346}"/>
              </a:ext>
            </a:extLst>
          </p:cNvPr>
          <p:cNvSpPr>
            <a:spLocks noGrp="1"/>
          </p:cNvSpPr>
          <p:nvPr>
            <p:ph type="dt" sz="half" idx="10"/>
          </p:nvPr>
        </p:nvSpPr>
        <p:spPr/>
        <p:txBody>
          <a:bodyPr/>
          <a:lstStyle/>
          <a:p>
            <a:fld id="{B717B574-5330-1143-8C6A-07D1C3D0B3AF}" type="datetimeFigureOut">
              <a:rPr lang="en-US" smtClean="0"/>
              <a:t>8/12/25</a:t>
            </a:fld>
            <a:endParaRPr lang="en-US"/>
          </a:p>
        </p:txBody>
      </p:sp>
      <p:sp>
        <p:nvSpPr>
          <p:cNvPr id="6" name="Footer Placeholder 5">
            <a:extLst>
              <a:ext uri="{FF2B5EF4-FFF2-40B4-BE49-F238E27FC236}">
                <a16:creationId xmlns:a16="http://schemas.microsoft.com/office/drawing/2014/main" id="{28EE2F31-5EE2-C691-67E5-F2AD271CEE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721AE1-B98A-AB3F-3253-DD3C8D479645}"/>
              </a:ext>
            </a:extLst>
          </p:cNvPr>
          <p:cNvSpPr>
            <a:spLocks noGrp="1"/>
          </p:cNvSpPr>
          <p:nvPr>
            <p:ph type="sldNum" sz="quarter" idx="12"/>
          </p:nvPr>
        </p:nvSpPr>
        <p:spPr/>
        <p:txBody>
          <a:bodyPr/>
          <a:lstStyle/>
          <a:p>
            <a:fld id="{72652993-4E3B-5446-8B46-B12DF05F3081}" type="slidenum">
              <a:rPr lang="en-US" smtClean="0"/>
              <a:t>‹#›</a:t>
            </a:fld>
            <a:endParaRPr lang="en-US"/>
          </a:p>
        </p:txBody>
      </p:sp>
    </p:spTree>
    <p:extLst>
      <p:ext uri="{BB962C8B-B14F-4D97-AF65-F5344CB8AC3E}">
        <p14:creationId xmlns:p14="http://schemas.microsoft.com/office/powerpoint/2010/main" val="4258115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E37398-1689-4EE4-AFDB-884BBF3CA2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087705D-D05B-1179-81B3-1C60EE9E35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05C6F2-BF5F-E426-36B2-B3ED527269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717B574-5330-1143-8C6A-07D1C3D0B3AF}" type="datetimeFigureOut">
              <a:rPr lang="en-US" smtClean="0"/>
              <a:t>8/12/25</a:t>
            </a:fld>
            <a:endParaRPr lang="en-US"/>
          </a:p>
        </p:txBody>
      </p:sp>
      <p:sp>
        <p:nvSpPr>
          <p:cNvPr id="5" name="Footer Placeholder 4">
            <a:extLst>
              <a:ext uri="{FF2B5EF4-FFF2-40B4-BE49-F238E27FC236}">
                <a16:creationId xmlns:a16="http://schemas.microsoft.com/office/drawing/2014/main" id="{DDF75C2F-02E7-2C69-5F15-61181B9081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EF3799F-B40D-14E3-4954-72B943CE76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2652993-4E3B-5446-8B46-B12DF05F3081}" type="slidenum">
              <a:rPr lang="en-US" smtClean="0"/>
              <a:t>‹#›</a:t>
            </a:fld>
            <a:endParaRPr lang="en-US"/>
          </a:p>
        </p:txBody>
      </p:sp>
    </p:spTree>
    <p:extLst>
      <p:ext uri="{BB962C8B-B14F-4D97-AF65-F5344CB8AC3E}">
        <p14:creationId xmlns:p14="http://schemas.microsoft.com/office/powerpoint/2010/main" val="2152376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34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33160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94919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863129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579899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B54A5-2594-D2A3-56DD-AADFBEAEB7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858D7B-2F62-6582-701E-0089675E88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0D293C0-161C-4423-F872-6B99D0FD4FD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928B916A-E1EA-EC0D-2D2B-844B8F09273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90513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3FB1E2-BEC4-660F-179E-AF5B93466C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71A617-C8F0-C778-FC53-FEBACAA92E6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81EE0A6-BCD6-C0AE-44D4-74BA4A3C717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AD74C428-FEE3-A52F-DD39-15832F053090}"/>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175655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4096FB-C276-6F27-984C-DE3DB40B36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025D90-117A-1C81-249C-A2FCE6AFC3E2}"/>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3FD3C811-6504-5DD3-C080-6330CA046B97}"/>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10FB5D71-8080-C1E9-E1CB-235DA90EDBAD}"/>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307629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13583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995336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299720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335248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76137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4E616-4E5F-7FF1-897B-E64CA5888A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50F231-8BFF-EC6E-76CE-C990552292D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F07EC7FF-9546-2AC8-7FB6-85004BE7AF0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60DC6909-03E8-9A1E-588B-FC5AB0BF7FA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010899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06CBE0-AFD4-6F76-D0CD-F52F494C71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02236D-C391-0C38-E5A5-BBD011075B8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55FBC8B-CB77-EC67-7A09-D87D07104E5B}"/>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8B59980E-9833-3954-9602-9DEFBEC07450}"/>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91934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04563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16366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10780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732078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2" name="Audio 21">
            <a:extLst>
              <a:ext uri="{FF2B5EF4-FFF2-40B4-BE49-F238E27FC236}">
                <a16:creationId xmlns:a16="http://schemas.microsoft.com/office/drawing/2014/main" id="{0DF4D0DA-31D8-BFAC-CC06-442D0658807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31355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22" name="Audio 21">
            <a:extLst>
              <a:ext uri="{FF2B5EF4-FFF2-40B4-BE49-F238E27FC236}">
                <a16:creationId xmlns:a16="http://schemas.microsoft.com/office/drawing/2014/main" id="{1E89166A-B0EF-9246-8A50-2FBB89780777}"/>
              </a:ext>
            </a:extLst>
          </p:cNvPr>
          <p:cNvPicPr>
            <a:picLocks noChangeAspect="1"/>
          </p:cNvPicPr>
          <p:nvPr>
            <a:audioFile r:link="rId1"/>
            <p:extLst>
              <p:ext uri="{DAA4B4D4-6D71-4841-9C94-3DE7FCFB9230}">
                <p14:media xmlns:p14="http://schemas.microsoft.com/office/powerpoint/2010/main" r:embed="rId2">
                  <p14:trim end="311.207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644418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22" name="Audio 21">
            <a:extLst>
              <a:ext uri="{FF2B5EF4-FFF2-40B4-BE49-F238E27FC236}">
                <a16:creationId xmlns:a16="http://schemas.microsoft.com/office/drawing/2014/main" id="{DA8F1807-F5F5-FCD0-BFF1-AA2A425021A0}"/>
              </a:ext>
            </a:extLst>
          </p:cNvPr>
          <p:cNvPicPr>
            <a:picLocks noChangeAspect="1"/>
          </p:cNvPicPr>
          <p:nvPr>
            <a:audioFile r:link="rId1"/>
            <p:extLst>
              <p:ext uri="{DAA4B4D4-6D71-4841-9C94-3DE7FCFB9230}">
                <p14:media xmlns:p14="http://schemas.microsoft.com/office/powerpoint/2010/main" r:embed="rId2">
                  <p14:trim end="192.728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43" name="Audio 42">
            <a:extLst>
              <a:ext uri="{FF2B5EF4-FFF2-40B4-BE49-F238E27FC236}">
                <a16:creationId xmlns:a16="http://schemas.microsoft.com/office/drawing/2014/main" id="{F5C0E0CD-1A86-88EA-FB22-516E8705DF2D}"/>
              </a:ext>
            </a:extLst>
          </p:cNvPr>
          <p:cNvPicPr>
            <a:picLocks noChangeAspect="1"/>
          </p:cNvPicPr>
          <p:nvPr>
            <a:audioFile r:link="rId1"/>
            <p:extLst>
              <p:ext uri="{DAA4B4D4-6D71-4841-9C94-3DE7FCFB9230}">
                <p14:media xmlns:p14="http://schemas.microsoft.com/office/powerpoint/2010/main" r:embed="rId2">
                  <p14:trim st="233.777" end="656.00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4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23" name="Audio 22">
            <a:extLst>
              <a:ext uri="{FF2B5EF4-FFF2-40B4-BE49-F238E27FC236}">
                <a16:creationId xmlns:a16="http://schemas.microsoft.com/office/drawing/2014/main" id="{E51BF97F-FB52-3ED4-7E4E-3190CB9C12C6}"/>
              </a:ext>
            </a:extLst>
          </p:cNvPr>
          <p:cNvPicPr>
            <a:picLocks noChangeAspect="1"/>
          </p:cNvPicPr>
          <p:nvPr>
            <a:audioFile r:link="rId1"/>
            <p:extLst>
              <p:ext uri="{DAA4B4D4-6D71-4841-9C94-3DE7FCFB9230}">
                <p14:media xmlns:p14="http://schemas.microsoft.com/office/powerpoint/2010/main" r:embed="rId2">
                  <p14:trim st="468.5777" end="199.174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34</vt:lpstr>
      <vt:lpstr>PowerPoint Presentation</vt:lpstr>
      <vt:lpstr>18 ÷ 2 9 </vt:lpstr>
      <vt:lpstr>18 ÷ 2  </vt:lpstr>
      <vt:lpstr>28 ÷ 4 7 </vt:lpstr>
      <vt:lpstr>28 ÷ 4  </vt:lpstr>
      <vt:lpstr>12 ÷ 6 2 </vt:lpstr>
      <vt:lpstr>12 ÷ 6  </vt:lpstr>
      <vt:lpstr>25 ÷ 5 5 </vt:lpstr>
      <vt:lpstr>25 ÷ 5  </vt:lpstr>
      <vt:lpstr>28 ÷ 4  </vt:lpstr>
      <vt:lpstr>25 ÷ 5  </vt:lpstr>
      <vt:lpstr>12 ÷ 6  </vt:lpstr>
      <vt:lpstr>18 ÷ 2  </vt:lpstr>
      <vt:lpstr>12 ÷ 6  </vt:lpstr>
      <vt:lpstr>18 ÷ 2  </vt:lpstr>
      <vt:lpstr>18 ÷ 2  </vt:lpstr>
      <vt:lpstr>28 ÷ 4  </vt:lpstr>
      <vt:lpstr>25 ÷ 5  </vt:lpstr>
      <vt:lpstr>12 ÷ 6  </vt:lpstr>
      <vt:lpstr>28 ÷ 4  </vt:lpstr>
      <vt:lpstr>18 ÷ 2  </vt:lpstr>
      <vt:lpstr>28 ÷ 4  </vt:lpstr>
      <vt:lpstr>18 ÷ 2  </vt:lpstr>
      <vt:lpstr>12 ÷ 6  </vt:lpstr>
      <vt:lpstr>25 ÷ 5  </vt:lpstr>
      <vt:lpstr>18 ÷ 2  </vt:lpstr>
      <vt:lpstr>28 ÷ 4  </vt:lpstr>
      <vt:lpstr>25 ÷ 5  </vt:lpstr>
      <vt:lpstr>12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2025-08-12T17:50:25Z</dcterms:created>
  <dcterms:modified xsi:type="dcterms:W3CDTF">2025-08-12T17:52:49Z</dcterms:modified>
</cp:coreProperties>
</file>