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754"/>
    <p:restoredTop sz="91429"/>
  </p:normalViewPr>
  <p:slideViewPr>
    <p:cSldViewPr snapToGrid="0">
      <p:cViewPr varScale="1">
        <p:scale>
          <a:sx n="16" d="100"/>
          <a:sy n="16" d="100"/>
        </p:scale>
        <p:origin x="208" y="7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CDA6C-27B8-81E7-39CA-8EF4B6FFAF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B3DD89-FA11-6890-A5DA-9DE8199C79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9CF246-A4D8-C6C1-B263-2D73F45D9338}"/>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5" name="Footer Placeholder 4">
            <a:extLst>
              <a:ext uri="{FF2B5EF4-FFF2-40B4-BE49-F238E27FC236}">
                <a16:creationId xmlns:a16="http://schemas.microsoft.com/office/drawing/2014/main" id="{1622C1C5-264F-2829-98FA-1C1BE279AE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38EAF1-878C-DC16-AE4D-88B62E3A3C1F}"/>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256588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4D210-E0BF-DCCB-8CB4-2CB1F25F84E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344FF39-E6F8-DAD1-87BE-213E589623A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031E38-C134-B0B3-341A-14F64C703412}"/>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5" name="Footer Placeholder 4">
            <a:extLst>
              <a:ext uri="{FF2B5EF4-FFF2-40B4-BE49-F238E27FC236}">
                <a16:creationId xmlns:a16="http://schemas.microsoft.com/office/drawing/2014/main" id="{16069B28-5243-CF1F-3141-9F4BB9EA69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BBA37E-EBFC-5F2B-BEF9-C149574C5437}"/>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3848905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0C948B-7757-EF4B-F09E-8EEA3B0C431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8C47B3-2081-D98E-CFF1-C81A989C6A8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E78F8D-0510-8F5A-8271-A7198FCF07F3}"/>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5" name="Footer Placeholder 4">
            <a:extLst>
              <a:ext uri="{FF2B5EF4-FFF2-40B4-BE49-F238E27FC236}">
                <a16:creationId xmlns:a16="http://schemas.microsoft.com/office/drawing/2014/main" id="{8FD0F0B7-F7EB-6A61-C907-E0A9C3173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9C9901-439E-02BD-C04F-24A11FC0DE9D}"/>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1793165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31C42-958E-99AA-F10C-C86FC9CB53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BFE89A-0646-CD5C-5F05-9E640165F9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42EBC8-CD55-C190-C45B-3DD50D966203}"/>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5" name="Footer Placeholder 4">
            <a:extLst>
              <a:ext uri="{FF2B5EF4-FFF2-40B4-BE49-F238E27FC236}">
                <a16:creationId xmlns:a16="http://schemas.microsoft.com/office/drawing/2014/main" id="{C13867D2-FB36-1CC9-3678-D9C8FC5D36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31A1F4-CFD4-857A-9E5D-CD6F0E67E113}"/>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1378252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EA3B-B51D-6CEC-74CC-62943A31C4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619D3E-25D1-CA57-453C-88FF5E6E467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3386BE-E68A-850C-19D9-463592566F77}"/>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5" name="Footer Placeholder 4">
            <a:extLst>
              <a:ext uri="{FF2B5EF4-FFF2-40B4-BE49-F238E27FC236}">
                <a16:creationId xmlns:a16="http://schemas.microsoft.com/office/drawing/2014/main" id="{80583DB2-065D-5C98-65CD-5FF0D0E635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55FDF2-0471-8218-3AC5-E5F5D7C03B99}"/>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1733788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CE321-F49B-E121-ABC9-8093BB5E28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E9988B-7565-1487-F380-5E55FD4F9DA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AD5E84F-36B3-AA43-87C9-9B523EB02D1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592F684-F315-02BE-BAEA-0BD492D3AF94}"/>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6" name="Footer Placeholder 5">
            <a:extLst>
              <a:ext uri="{FF2B5EF4-FFF2-40B4-BE49-F238E27FC236}">
                <a16:creationId xmlns:a16="http://schemas.microsoft.com/office/drawing/2014/main" id="{03E2FBB1-1BAB-344A-F6E5-D7652EA9FB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DE51A8-4916-EFF6-B512-A6C09B1FE502}"/>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15913080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115ED-4765-2425-492C-CC26D907F8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8AC9BB-D1B6-0343-EA13-01542948A2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A46041-72CC-549F-354E-9111DB040ED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1816E23-3995-BFD4-37A9-042FC607FF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E98AF00-62BA-41EA-CB94-DBAB526CD9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3F312E-2158-E2C4-3DF7-351166C3B647}"/>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8" name="Footer Placeholder 7">
            <a:extLst>
              <a:ext uri="{FF2B5EF4-FFF2-40B4-BE49-F238E27FC236}">
                <a16:creationId xmlns:a16="http://schemas.microsoft.com/office/drawing/2014/main" id="{B0FDC3A5-0498-7F98-1000-DA13D4B82C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681CDFE-297B-2ADF-C3B6-0734325914F4}"/>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2990459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2E9DB-9562-04CF-C448-32391F22C32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A185E33-A3CD-9783-78F5-9D999CAFABAE}"/>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4" name="Footer Placeholder 3">
            <a:extLst>
              <a:ext uri="{FF2B5EF4-FFF2-40B4-BE49-F238E27FC236}">
                <a16:creationId xmlns:a16="http://schemas.microsoft.com/office/drawing/2014/main" id="{EA8DB105-3D25-C534-FFED-0A1C88391C7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9450073-AE7B-5E6D-78AE-980D7DCAF71C}"/>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1661988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CBF2A5-FD8E-4F2A-0922-2C6605DCD0B9}"/>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3" name="Footer Placeholder 2">
            <a:extLst>
              <a:ext uri="{FF2B5EF4-FFF2-40B4-BE49-F238E27FC236}">
                <a16:creationId xmlns:a16="http://schemas.microsoft.com/office/drawing/2014/main" id="{3D9EABD9-62D7-0CA0-5D3B-85459D291B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29AA44F-3B29-6008-E8A9-7D05018ED296}"/>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125447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4D362-281E-5621-7950-4F88BDAC3E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0349AE-01E6-C553-E46C-0DDCB8BF20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742CCB-DDB8-9585-5507-78EE7469DB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797EA5-2CA7-5B55-9C7A-907705548696}"/>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6" name="Footer Placeholder 5">
            <a:extLst>
              <a:ext uri="{FF2B5EF4-FFF2-40B4-BE49-F238E27FC236}">
                <a16:creationId xmlns:a16="http://schemas.microsoft.com/office/drawing/2014/main" id="{4C712A70-441D-DBAF-8B16-4C1E9FC2D0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0B3029-5675-557A-C857-2FD36E91A1D7}"/>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368247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83FDF-DD97-9E3C-4099-23E6D77821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DAC4B0E-900D-9BEE-9F4C-FAACF904BB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2221E6-14B9-F149-5964-958900F60E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78FE65-DD88-6AF2-4EA6-CACB3C7B42A1}"/>
              </a:ext>
            </a:extLst>
          </p:cNvPr>
          <p:cNvSpPr>
            <a:spLocks noGrp="1"/>
          </p:cNvSpPr>
          <p:nvPr>
            <p:ph type="dt" sz="half" idx="10"/>
          </p:nvPr>
        </p:nvSpPr>
        <p:spPr/>
        <p:txBody>
          <a:bodyPr/>
          <a:lstStyle/>
          <a:p>
            <a:fld id="{07077412-35C6-6649-AECD-394C1B6DBF07}" type="datetimeFigureOut">
              <a:rPr lang="en-US" smtClean="0"/>
              <a:t>8/12/25</a:t>
            </a:fld>
            <a:endParaRPr lang="en-US"/>
          </a:p>
        </p:txBody>
      </p:sp>
      <p:sp>
        <p:nvSpPr>
          <p:cNvPr id="6" name="Footer Placeholder 5">
            <a:extLst>
              <a:ext uri="{FF2B5EF4-FFF2-40B4-BE49-F238E27FC236}">
                <a16:creationId xmlns:a16="http://schemas.microsoft.com/office/drawing/2014/main" id="{81CC5A85-A810-595D-741E-B76E88C44C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1E0BC1-C52A-FF28-CE84-4292B1DF39C8}"/>
              </a:ext>
            </a:extLst>
          </p:cNvPr>
          <p:cNvSpPr>
            <a:spLocks noGrp="1"/>
          </p:cNvSpPr>
          <p:nvPr>
            <p:ph type="sldNum" sz="quarter" idx="12"/>
          </p:nvPr>
        </p:nvSpPr>
        <p:spPr/>
        <p:txBody>
          <a:bodyPr/>
          <a:lstStyle/>
          <a:p>
            <a:fld id="{68C44489-7BD1-A746-BCA7-65A0CA1AE1B6}" type="slidenum">
              <a:rPr lang="en-US" smtClean="0"/>
              <a:t>‹#›</a:t>
            </a:fld>
            <a:endParaRPr lang="en-US"/>
          </a:p>
        </p:txBody>
      </p:sp>
    </p:spTree>
    <p:extLst>
      <p:ext uri="{BB962C8B-B14F-4D97-AF65-F5344CB8AC3E}">
        <p14:creationId xmlns:p14="http://schemas.microsoft.com/office/powerpoint/2010/main" val="4178352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DB6DCC-0AEE-E29D-78D9-AA8A4887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1990F50-1672-0307-0AF8-D3AAC2278E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51AE58-7149-AB48-AE34-370293180B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7077412-35C6-6649-AECD-394C1B6DBF07}" type="datetimeFigureOut">
              <a:rPr lang="en-US" smtClean="0"/>
              <a:t>8/12/25</a:t>
            </a:fld>
            <a:endParaRPr lang="en-US"/>
          </a:p>
        </p:txBody>
      </p:sp>
      <p:sp>
        <p:nvSpPr>
          <p:cNvPr id="5" name="Footer Placeholder 4">
            <a:extLst>
              <a:ext uri="{FF2B5EF4-FFF2-40B4-BE49-F238E27FC236}">
                <a16:creationId xmlns:a16="http://schemas.microsoft.com/office/drawing/2014/main" id="{160E420D-F519-4AF8-FC66-BCC000E5D0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013C65F-1D0B-3D4E-967D-C428F4B0F3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8C44489-7BD1-A746-BCA7-65A0CA1AE1B6}" type="slidenum">
              <a:rPr lang="en-US" smtClean="0"/>
              <a:t>‹#›</a:t>
            </a:fld>
            <a:endParaRPr lang="en-US"/>
          </a:p>
        </p:txBody>
      </p:sp>
    </p:spTree>
    <p:extLst>
      <p:ext uri="{BB962C8B-B14F-4D97-AF65-F5344CB8AC3E}">
        <p14:creationId xmlns:p14="http://schemas.microsoft.com/office/powerpoint/2010/main" val="29817560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40</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67943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113610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41550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27864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44954-703C-A527-3954-83C1A914B7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8EE178-34A0-D1B3-2CAE-159C2A21634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0F7E740-F970-7ED5-FB17-CB101A34517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33C5D553-E238-4897-9701-51D2C072DA4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68212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97728-DA9D-5576-6E80-C36422877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D871CF-E0F6-B5B8-B1A2-3FDD44C72C8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789B57B-8CBF-7A58-6E3E-E0AAD9DEED0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42A02B1D-EB25-E3C5-A5CA-21124333BD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295933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00348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734297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2883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16418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71625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64616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72A25-116F-A0AF-6837-04032E1ABD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9C2F45-B6D1-FAEF-0E1C-294C28B484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1584DC8-6AB2-E365-46FD-5B87CED86B8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216B3F89-8F6E-BDB3-B6BD-C7BCDCF043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6180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731C3-ECBF-DCD8-E94F-F3216CA9A2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9D9979-17F1-8EB9-92AE-8346599242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65A89FD-5DEE-3822-CCCA-45F2E49BD1B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0556F6B4-8D46-C117-0DCD-FCCF9B7CF89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58995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77948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63603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52931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082971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995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26" name="Audio 25">
            <a:extLst>
              <a:ext uri="{FF2B5EF4-FFF2-40B4-BE49-F238E27FC236}">
                <a16:creationId xmlns:a16="http://schemas.microsoft.com/office/drawing/2014/main" id="{0A7B5706-1FCA-1759-2795-6139CFE808F2}"/>
              </a:ext>
            </a:extLst>
          </p:cNvPr>
          <p:cNvPicPr>
            <a:picLocks noChangeAspect="1"/>
          </p:cNvPicPr>
          <p:nvPr>
            <a:audioFile r:link="rId1"/>
            <p:extLst>
              <p:ext uri="{DAA4B4D4-6D71-4841-9C94-3DE7FCFB9230}">
                <p14:media xmlns:p14="http://schemas.microsoft.com/office/powerpoint/2010/main" r:embed="rId2">
                  <p14:trim st="87.365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2993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22" name="Audio 21">
            <a:extLst>
              <a:ext uri="{FF2B5EF4-FFF2-40B4-BE49-F238E27FC236}">
                <a16:creationId xmlns:a16="http://schemas.microsoft.com/office/drawing/2014/main" id="{893AA799-6B14-B9CD-A99E-2AD03518EE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22" name="Audio 21">
            <a:extLst>
              <a:ext uri="{FF2B5EF4-FFF2-40B4-BE49-F238E27FC236}">
                <a16:creationId xmlns:a16="http://schemas.microsoft.com/office/drawing/2014/main" id="{896207B3-66D7-39A7-5EB9-EEF439D9DA23}"/>
              </a:ext>
            </a:extLst>
          </p:cNvPr>
          <p:cNvPicPr>
            <a:picLocks noChangeAspect="1"/>
          </p:cNvPicPr>
          <p:nvPr>
            <a:audioFile r:link="rId1"/>
            <p:extLst>
              <p:ext uri="{DAA4B4D4-6D71-4841-9C94-3DE7FCFB9230}">
                <p14:media xmlns:p14="http://schemas.microsoft.com/office/powerpoint/2010/main" r:embed="rId2">
                  <p14:trim end="266.723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4" name="Audio 23">
            <a:extLst>
              <a:ext uri="{FF2B5EF4-FFF2-40B4-BE49-F238E27FC236}">
                <a16:creationId xmlns:a16="http://schemas.microsoft.com/office/drawing/2014/main" id="{653D4CA0-24AE-DC2A-84A6-BE70E901E414}"/>
              </a:ext>
            </a:extLst>
          </p:cNvPr>
          <p:cNvPicPr>
            <a:picLocks noChangeAspect="1"/>
          </p:cNvPicPr>
          <p:nvPr>
            <a:audioFile r:link="rId1"/>
            <p:extLst>
              <p:ext uri="{DAA4B4D4-6D71-4841-9C94-3DE7FCFB9230}">
                <p14:media xmlns:p14="http://schemas.microsoft.com/office/powerpoint/2010/main" r:embed="rId2">
                  <p14:trim end="145.19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40</vt:lpstr>
      <vt:lpstr>PowerPoint Presentation</vt:lpstr>
      <vt:lpstr>21 ÷ 3 7 </vt:lpstr>
      <vt:lpstr>21 ÷ 3  </vt:lpstr>
      <vt:lpstr>81 ÷ 9 9 </vt:lpstr>
      <vt:lpstr>81 ÷ 9  </vt:lpstr>
      <vt:lpstr>40 ÷ 8 5 </vt:lpstr>
      <vt:lpstr>40 ÷ 8  </vt:lpstr>
      <vt:lpstr>6 ÷ 2 3 </vt:lpstr>
      <vt:lpstr>6 ÷ 2  </vt:lpstr>
      <vt:lpstr>81 ÷ 9  </vt:lpstr>
      <vt:lpstr>6 ÷ 2  </vt:lpstr>
      <vt:lpstr>40 ÷ 8  </vt:lpstr>
      <vt:lpstr>21 ÷ 3  </vt:lpstr>
      <vt:lpstr>40 ÷ 8  </vt:lpstr>
      <vt:lpstr>21 ÷ 3  </vt:lpstr>
      <vt:lpstr>6 ÷ 2  </vt:lpstr>
      <vt:lpstr>81 ÷ 9  </vt:lpstr>
      <vt:lpstr>6 ÷ 2  </vt:lpstr>
      <vt:lpstr>40 ÷ 8  </vt:lpstr>
      <vt:lpstr>81 ÷ 9  </vt:lpstr>
      <vt:lpstr>21 ÷ 3  </vt:lpstr>
      <vt:lpstr>81 ÷ 9  </vt:lpstr>
      <vt:lpstr>21 ÷ 3  </vt:lpstr>
      <vt:lpstr>40 ÷ 8  </vt:lpstr>
      <vt:lpstr>6 ÷ 2  </vt:lpstr>
      <vt:lpstr>21 ÷ 3  </vt:lpstr>
      <vt:lpstr>81 ÷ 9  </vt:lpstr>
      <vt:lpstr>6 ÷ 2  </vt:lpstr>
      <vt:lpstr>40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2025-08-12T18:03:13Z</dcterms:created>
  <dcterms:modified xsi:type="dcterms:W3CDTF">2025-08-12T18:04:23Z</dcterms:modified>
</cp:coreProperties>
</file>