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6"/>
  </p:normalViewPr>
  <p:slideViewPr>
    <p:cSldViewPr snapToGrid="0">
      <p:cViewPr varScale="1">
        <p:scale>
          <a:sx n="100" d="100"/>
          <a:sy n="100" d="100"/>
        </p:scale>
        <p:origin x="8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32CB7C-47A6-8F2C-B7AC-5D89445D19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515139-D327-6A97-C928-4597CE0C9E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9D3105-F68D-CE5B-251F-D202A1FAD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C9669-C8A8-6849-82E9-B648E1045CB6}" type="datetimeFigureOut">
              <a:rPr lang="en-US" smtClean="0"/>
              <a:t>8/12/25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04ED9E-0966-BC40-FB2C-83826CD47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D42A59-525E-7BE2-D92D-43C778B04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CB6DF-D75C-F74C-9B9E-B6DB43287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226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72F209-72E3-19B7-133E-10A495DF6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88A3FC-005D-CA01-D3A9-56AA5D9FD8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CAE11B-DAEF-3625-4C2E-55E31B540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C9669-C8A8-6849-82E9-B648E1045CB6}" type="datetimeFigureOut">
              <a:rPr lang="en-US" smtClean="0"/>
              <a:t>8/12/25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C3B35A-2C20-9221-DB27-360DE8C83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D9D4D4-63C6-B50E-9A33-6B048EB7F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CB6DF-D75C-F74C-9B9E-B6DB43287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757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1C1A6B-1EC9-492E-F86F-9B5E82E501A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C56027-171B-7FFA-D85E-E3B9C01399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485BF0-DDAF-C999-C27C-139D6AAE0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C9669-C8A8-6849-82E9-B648E1045CB6}" type="datetimeFigureOut">
              <a:rPr lang="en-US" smtClean="0"/>
              <a:t>8/12/25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FB2A9C-6AD3-7413-7430-4C07CAC84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241115-1D17-D481-D06A-EB7C127F5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CB6DF-D75C-F74C-9B9E-B6DB43287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196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92D-A170-3815-C526-ED4701B07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61320D-71E5-3D93-C36D-EEBFCEE52A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00DC5E-B1AC-A133-2882-5D74ADE6F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C9669-C8A8-6849-82E9-B648E1045CB6}" type="datetimeFigureOut">
              <a:rPr lang="en-US" smtClean="0"/>
              <a:t>8/12/25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BC9D03-EFEC-D200-6087-6CEA4BAC3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119365-2E0E-AFBF-85C2-4C846B83B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CB6DF-D75C-F74C-9B9E-B6DB43287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38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4BEE7C-36F8-90C4-ADD4-C56944FF5A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FEEB0E-DA33-EF4A-852B-0EB7CCD812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449590-2720-28A0-9026-2CDFD03C5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C9669-C8A8-6849-82E9-B648E1045CB6}" type="datetimeFigureOut">
              <a:rPr lang="en-US" smtClean="0"/>
              <a:t>8/12/25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8F15CB-9AD3-EEE7-C13C-865450A00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1F6825-3A18-67E3-352C-610EB1E76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CB6DF-D75C-F74C-9B9E-B6DB43287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726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E3FE1F-33F4-9997-75F6-AE21D94F1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D40859-4944-45C3-31D6-97A99A796C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7722F0-B4B5-64F7-AAB4-C9ACA3AF85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DB8654-65FD-C1BD-B984-B4888B3E6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C9669-C8A8-6849-82E9-B648E1045CB6}" type="datetimeFigureOut">
              <a:rPr lang="en-US" smtClean="0"/>
              <a:t>8/12/25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A1D231-7318-09D4-60EB-9CF64786A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8243BF-370F-CCC0-09C5-9D6FD4F8B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CB6DF-D75C-F74C-9B9E-B6DB43287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766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79030-BABE-4119-F4F6-80728C5E1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55F0B0-8471-B9B1-88B0-C99E1496D4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9A6524-CD31-304C-CEBB-A169AB8342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8FA9BC-472A-4C7D-8504-F3C1045BB0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05C934-5B5C-E621-7408-61013F3AFE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F820ED3-9251-EBFD-6E9D-03F111F7D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C9669-C8A8-6849-82E9-B648E1045CB6}" type="datetimeFigureOut">
              <a:rPr lang="en-US" smtClean="0"/>
              <a:t>8/12/25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EC89304-0167-1FDB-DAC1-A1CB6DE9F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685E32-389A-E803-5395-D017A98E2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CB6DF-D75C-F74C-9B9E-B6DB43287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248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CE9CCA-EEBD-3034-C3EB-58F86E180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D1E354-2555-B3BE-F437-30873C68E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C9669-C8A8-6849-82E9-B648E1045CB6}" type="datetimeFigureOut">
              <a:rPr lang="en-US" smtClean="0"/>
              <a:t>8/12/25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E40FDF-D4E6-CF6F-C407-1A9689E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89C862-FC5C-33EB-3140-307F88DF9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CB6DF-D75C-F74C-9B9E-B6DB43287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684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0D45A9-D5FD-36FB-A6FB-0732285DA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C9669-C8A8-6849-82E9-B648E1045CB6}" type="datetimeFigureOut">
              <a:rPr lang="en-US" smtClean="0"/>
              <a:t>8/12/25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5C809C-B724-F0CD-BB89-5845F6CD2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C967AF-07A2-AEC2-DBEE-9E1416B01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CB6DF-D75C-F74C-9B9E-B6DB43287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221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68561-8B68-39AB-1C7F-F035BCF5E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A87DB8-CD93-E888-51A8-CEDDE48DF4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D69F6E-68D7-7DCC-4E4B-8C10A715FB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1C5DBD-651B-D23B-0AD5-3E1850F110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C9669-C8A8-6849-82E9-B648E1045CB6}" type="datetimeFigureOut">
              <a:rPr lang="en-US" smtClean="0"/>
              <a:t>8/12/25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B3DACC-639A-5EB8-595A-8E5E25BA3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6880A1-2489-87C9-681E-8B688701B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CB6DF-D75C-F74C-9B9E-B6DB43287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8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BD119-3B38-CFF1-FC21-6A920676F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21BB563-E096-D0E9-CA8F-FE9640BC2E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97CBD0-5370-CD5C-6ABC-04C6C14EBA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FC228E-76D5-D0F7-D07A-6732C6E42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C9669-C8A8-6849-82E9-B648E1045CB6}" type="datetimeFigureOut">
              <a:rPr lang="en-US" smtClean="0"/>
              <a:t>8/12/25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9E6516-F477-4560-F858-422D228685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B0D00B-ECE1-5C79-75CD-FDBE1EB7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CB6DF-D75C-F74C-9B9E-B6DB43287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49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B44AA81-45C6-502B-D6A7-F162269BE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3FB7B3-A763-8201-D208-6AC0E40445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84D3F3-F41A-F3B2-12AE-0D8B35BF6E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27C9669-C8A8-6849-82E9-B648E1045CB6}" type="datetimeFigureOut">
              <a:rPr lang="en-US" smtClean="0"/>
              <a:t>8/12/25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78D2CF-CD47-6FF8-799D-B0258414CA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E94954-8FAF-AF38-A973-90CBF78138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36CB6DF-D75C-F74C-9B9E-B6DB432873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406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8ECED-2B32-5A0B-DD10-3C6A5B76EEB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398D7E9-890D-3DEF-2F54-6C70A675DA1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7566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Guilfoyle, Jayce</dc:creator>
  <cp:lastModifiedBy>Guilfoyle, Jayce</cp:lastModifiedBy>
  <cp:revision>1</cp:revision>
  <dcterms:created xsi:type="dcterms:W3CDTF">2025-08-12T14:40:46Z</dcterms:created>
  <dcterms:modified xsi:type="dcterms:W3CDTF">2025-08-12T14:41:03Z</dcterms:modified>
</cp:coreProperties>
</file>