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4278C-F6B4-8F33-F408-64B62AF951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6E8EF5-8694-DB62-3D5C-19F8323E93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2D1D02-3386-40EA-2767-C3F342928A08}"/>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5" name="Footer Placeholder 4">
            <a:extLst>
              <a:ext uri="{FF2B5EF4-FFF2-40B4-BE49-F238E27FC236}">
                <a16:creationId xmlns:a16="http://schemas.microsoft.com/office/drawing/2014/main" id="{BCB9C89D-CDA6-3999-43A9-F539D26B26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955537-CD31-D2DB-F87D-44AD86C6EF5B}"/>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2200665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2AE2C-2AE5-D160-487A-92E15E9C8BA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C536A4A-447F-4ED0-683A-5ABB3706F15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E21BA1-E4FB-01B7-5EBE-6F5ECF6F009C}"/>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5" name="Footer Placeholder 4">
            <a:extLst>
              <a:ext uri="{FF2B5EF4-FFF2-40B4-BE49-F238E27FC236}">
                <a16:creationId xmlns:a16="http://schemas.microsoft.com/office/drawing/2014/main" id="{BDEEF2F0-DA70-004C-63F9-70E213FE2B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DC3C24-4C5A-EC75-D1B0-9CC7D7CBBE67}"/>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1766935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9DD1E0-1D0F-D908-A7A6-2B64F04A2A1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6010915-C24A-22DA-4C77-A45AD77C000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2F89F7-E0AC-0255-7BA5-45D8E9BB31EB}"/>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5" name="Footer Placeholder 4">
            <a:extLst>
              <a:ext uri="{FF2B5EF4-FFF2-40B4-BE49-F238E27FC236}">
                <a16:creationId xmlns:a16="http://schemas.microsoft.com/office/drawing/2014/main" id="{505EB4AF-40C7-D590-48C8-92EE8A5565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B3612A-E641-4FF1-5F45-5AFBEA0862F8}"/>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878727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ED94A-7EDE-794A-B870-21260A97DB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186CDA-EDE2-5CC5-D240-27DC050333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A04A38-4E51-A744-250E-2C6655D1786D}"/>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5" name="Footer Placeholder 4">
            <a:extLst>
              <a:ext uri="{FF2B5EF4-FFF2-40B4-BE49-F238E27FC236}">
                <a16:creationId xmlns:a16="http://schemas.microsoft.com/office/drawing/2014/main" id="{16A7DFB2-E1B5-24E2-D017-E56976E0DC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26396F-DB02-9A19-939E-48B5732DAB43}"/>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46716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1A099-B366-971A-88F0-526D243469C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191261-2488-ABCA-C793-F33121614C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C8EBBB7-E6AE-BD0E-7553-C8C0AB52A8BC}"/>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5" name="Footer Placeholder 4">
            <a:extLst>
              <a:ext uri="{FF2B5EF4-FFF2-40B4-BE49-F238E27FC236}">
                <a16:creationId xmlns:a16="http://schemas.microsoft.com/office/drawing/2014/main" id="{9CF5A0EC-44AE-D6A0-E116-B4802C2352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735BE3-5816-1486-C776-22C0876354ED}"/>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871368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B2563-B95F-51F8-BB63-FB511A76CA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F5AFB8-8F51-EE81-4D1C-683B8883AAC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F8DB993-F857-65DD-83CE-AA569A0474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373F229-1E3F-6E6D-EE3E-C138D1EE89FF}"/>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6" name="Footer Placeholder 5">
            <a:extLst>
              <a:ext uri="{FF2B5EF4-FFF2-40B4-BE49-F238E27FC236}">
                <a16:creationId xmlns:a16="http://schemas.microsoft.com/office/drawing/2014/main" id="{25785C47-0C78-ED2A-C80E-964D042E51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0CF3F7-C971-ABDC-FE13-BFF5FC8F2A32}"/>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1695000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FA5D7-E2F3-F3FC-4552-791F2802FD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9571F21-C15A-2AA5-7780-1E42832915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78F502-C170-FD2E-C343-5D11F000814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57EE02-C966-69A8-EB83-7B96D2975F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1E6F19-0C50-2CFE-1878-6F9064EC026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B45ADD-87BD-6FC1-8B1B-857DB1AD4C0F}"/>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8" name="Footer Placeholder 7">
            <a:extLst>
              <a:ext uri="{FF2B5EF4-FFF2-40B4-BE49-F238E27FC236}">
                <a16:creationId xmlns:a16="http://schemas.microsoft.com/office/drawing/2014/main" id="{95E300AF-D8EF-BD5E-C856-5C1FF2F1D69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29B72C-41EB-5D01-9A07-4A20A80AB04A}"/>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1738663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99AC0-69D1-4D05-8FF3-1F5C528555A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B71CC81-0F15-40BD-1849-1051BDA4CAF0}"/>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4" name="Footer Placeholder 3">
            <a:extLst>
              <a:ext uri="{FF2B5EF4-FFF2-40B4-BE49-F238E27FC236}">
                <a16:creationId xmlns:a16="http://schemas.microsoft.com/office/drawing/2014/main" id="{2A812645-CAA2-36D5-2B8B-44AF1E25EF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33ABE9F-01FA-F259-E35F-EEBED16F758B}"/>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3462750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FA0AB2-F33F-7053-D261-C42F670F4DB1}"/>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3" name="Footer Placeholder 2">
            <a:extLst>
              <a:ext uri="{FF2B5EF4-FFF2-40B4-BE49-F238E27FC236}">
                <a16:creationId xmlns:a16="http://schemas.microsoft.com/office/drawing/2014/main" id="{7CAC4342-36CC-E21E-33CD-67FEC5CC66F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840804-52C6-E269-3BB3-970889CF463E}"/>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389715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FCD246-6417-97CE-462B-AAEB75D351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CD6A17-D223-6BE8-274F-4251F40BEF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CAE665-BB7A-5BC0-2BAB-A6B187574A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8C6DCD-3D94-FCBE-64BF-544EE7394778}"/>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6" name="Footer Placeholder 5">
            <a:extLst>
              <a:ext uri="{FF2B5EF4-FFF2-40B4-BE49-F238E27FC236}">
                <a16:creationId xmlns:a16="http://schemas.microsoft.com/office/drawing/2014/main" id="{156579B3-A54D-4134-F014-C783BEFBD8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08BD0D-80D8-E107-29C2-0A9CE331A179}"/>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2106740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18E61-8FAB-FBF6-D2AE-939B7829DD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B9812B-ED4A-F1AB-02F2-391852A556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2622966-1E84-0222-EBA8-23AB1A9BFA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A18072-9626-7B5A-9DBF-6904FD337AC1}"/>
              </a:ext>
            </a:extLst>
          </p:cNvPr>
          <p:cNvSpPr>
            <a:spLocks noGrp="1"/>
          </p:cNvSpPr>
          <p:nvPr>
            <p:ph type="dt" sz="half" idx="10"/>
          </p:nvPr>
        </p:nvSpPr>
        <p:spPr/>
        <p:txBody>
          <a:bodyPr/>
          <a:lstStyle/>
          <a:p>
            <a:fld id="{4C3F3AC4-973E-F34E-92BF-8B02A19BF353}" type="datetimeFigureOut">
              <a:rPr lang="en-US" smtClean="0"/>
              <a:t>8/12/25</a:t>
            </a:fld>
            <a:endParaRPr lang="en-US"/>
          </a:p>
        </p:txBody>
      </p:sp>
      <p:sp>
        <p:nvSpPr>
          <p:cNvPr id="6" name="Footer Placeholder 5">
            <a:extLst>
              <a:ext uri="{FF2B5EF4-FFF2-40B4-BE49-F238E27FC236}">
                <a16:creationId xmlns:a16="http://schemas.microsoft.com/office/drawing/2014/main" id="{77C95AF8-D082-B0A6-2772-3F33BB70E9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6BE1DC-FBDC-92DE-6CEA-B2CFF95961AC}"/>
              </a:ext>
            </a:extLst>
          </p:cNvPr>
          <p:cNvSpPr>
            <a:spLocks noGrp="1"/>
          </p:cNvSpPr>
          <p:nvPr>
            <p:ph type="sldNum" sz="quarter" idx="12"/>
          </p:nvPr>
        </p:nvSpPr>
        <p:spPr/>
        <p:txBody>
          <a:bodyPr/>
          <a:lstStyle/>
          <a:p>
            <a:fld id="{314CB695-AB72-0544-8E89-D20E5FF250A5}" type="slidenum">
              <a:rPr lang="en-US" smtClean="0"/>
              <a:t>‹#›</a:t>
            </a:fld>
            <a:endParaRPr lang="en-US"/>
          </a:p>
        </p:txBody>
      </p:sp>
    </p:spTree>
    <p:extLst>
      <p:ext uri="{BB962C8B-B14F-4D97-AF65-F5344CB8AC3E}">
        <p14:creationId xmlns:p14="http://schemas.microsoft.com/office/powerpoint/2010/main" val="3426834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09B3CA-0C7B-C11D-2CCF-7B49BA5476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68DBA4-C39B-B12F-87E1-AECAFBC77D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3F927D-7B4A-75F7-D8D5-DDFBC40A3E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C3F3AC4-973E-F34E-92BF-8B02A19BF353}" type="datetimeFigureOut">
              <a:rPr lang="en-US" smtClean="0"/>
              <a:t>8/12/25</a:t>
            </a:fld>
            <a:endParaRPr lang="en-US"/>
          </a:p>
        </p:txBody>
      </p:sp>
      <p:sp>
        <p:nvSpPr>
          <p:cNvPr id="5" name="Footer Placeholder 4">
            <a:extLst>
              <a:ext uri="{FF2B5EF4-FFF2-40B4-BE49-F238E27FC236}">
                <a16:creationId xmlns:a16="http://schemas.microsoft.com/office/drawing/2014/main" id="{64E9647A-5090-EAE7-01FE-D8E4886F60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0A4E1CA-11B1-B14B-FC7F-A7CAB32F2D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14CB695-AB72-0544-8E89-D20E5FF250A5}" type="slidenum">
              <a:rPr lang="en-US" smtClean="0"/>
              <a:t>‹#›</a:t>
            </a:fld>
            <a:endParaRPr lang="en-US"/>
          </a:p>
        </p:txBody>
      </p:sp>
    </p:spTree>
    <p:extLst>
      <p:ext uri="{BB962C8B-B14F-4D97-AF65-F5344CB8AC3E}">
        <p14:creationId xmlns:p14="http://schemas.microsoft.com/office/powerpoint/2010/main" val="24829472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13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13</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2025-08-12T14:19:28Z</dcterms:created>
  <dcterms:modified xsi:type="dcterms:W3CDTF">2025-08-12T14:19:51Z</dcterms:modified>
</cp:coreProperties>
</file>