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07" r:id="rId3"/>
    <p:sldId id="309" r:id="rId4"/>
    <p:sldId id="310" r:id="rId5"/>
    <p:sldId id="311" r:id="rId6"/>
    <p:sldId id="312" r:id="rId7"/>
    <p:sldId id="313" r:id="rId8"/>
    <p:sldId id="314" r:id="rId9"/>
    <p:sldId id="315" r:id="rId10"/>
    <p:sldId id="316"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425"/>
    <p:restoredTop sz="91429"/>
  </p:normalViewPr>
  <p:slideViewPr>
    <p:cSldViewPr snapToGrid="0">
      <p:cViewPr varScale="1">
        <p:scale>
          <a:sx n="41" d="100"/>
          <a:sy n="41" d="100"/>
        </p:scale>
        <p:origin x="87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486879-8816-C27C-B959-A837A1AE648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65AAA62-C912-4866-5AD9-248007A101D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226125C-F1CE-FFCF-B911-DADEADA07898}"/>
              </a:ext>
            </a:extLst>
          </p:cNvPr>
          <p:cNvSpPr>
            <a:spLocks noGrp="1"/>
          </p:cNvSpPr>
          <p:nvPr>
            <p:ph type="dt" sz="half" idx="10"/>
          </p:nvPr>
        </p:nvSpPr>
        <p:spPr/>
        <p:txBody>
          <a:bodyPr/>
          <a:lstStyle/>
          <a:p>
            <a:fld id="{3EE6E416-C9E8-954A-9A26-6126D2CE41D2}" type="datetimeFigureOut">
              <a:rPr lang="en-US" smtClean="0"/>
              <a:t>8/12/25</a:t>
            </a:fld>
            <a:endParaRPr lang="en-US"/>
          </a:p>
        </p:txBody>
      </p:sp>
      <p:sp>
        <p:nvSpPr>
          <p:cNvPr id="5" name="Footer Placeholder 4">
            <a:extLst>
              <a:ext uri="{FF2B5EF4-FFF2-40B4-BE49-F238E27FC236}">
                <a16:creationId xmlns:a16="http://schemas.microsoft.com/office/drawing/2014/main" id="{A131AEBC-24A7-AA16-484E-374538BB70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ED16D7-77E9-E40F-5206-E59157659F55}"/>
              </a:ext>
            </a:extLst>
          </p:cNvPr>
          <p:cNvSpPr>
            <a:spLocks noGrp="1"/>
          </p:cNvSpPr>
          <p:nvPr>
            <p:ph type="sldNum" sz="quarter" idx="12"/>
          </p:nvPr>
        </p:nvSpPr>
        <p:spPr/>
        <p:txBody>
          <a:bodyPr/>
          <a:lstStyle/>
          <a:p>
            <a:fld id="{41C447E3-E503-F549-AC80-F2F46D8F2890}" type="slidenum">
              <a:rPr lang="en-US" smtClean="0"/>
              <a:t>‹#›</a:t>
            </a:fld>
            <a:endParaRPr lang="en-US"/>
          </a:p>
        </p:txBody>
      </p:sp>
    </p:spTree>
    <p:extLst>
      <p:ext uri="{BB962C8B-B14F-4D97-AF65-F5344CB8AC3E}">
        <p14:creationId xmlns:p14="http://schemas.microsoft.com/office/powerpoint/2010/main" val="14273022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F7C687-5478-ED06-06D3-5E3657FD403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FD79332-4D5F-6EEA-BF6A-E4219D0D78F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563DF11-AAF5-FA53-1EA5-68B49C55727F}"/>
              </a:ext>
            </a:extLst>
          </p:cNvPr>
          <p:cNvSpPr>
            <a:spLocks noGrp="1"/>
          </p:cNvSpPr>
          <p:nvPr>
            <p:ph type="dt" sz="half" idx="10"/>
          </p:nvPr>
        </p:nvSpPr>
        <p:spPr/>
        <p:txBody>
          <a:bodyPr/>
          <a:lstStyle/>
          <a:p>
            <a:fld id="{3EE6E416-C9E8-954A-9A26-6126D2CE41D2}" type="datetimeFigureOut">
              <a:rPr lang="en-US" smtClean="0"/>
              <a:t>8/12/25</a:t>
            </a:fld>
            <a:endParaRPr lang="en-US"/>
          </a:p>
        </p:txBody>
      </p:sp>
      <p:sp>
        <p:nvSpPr>
          <p:cNvPr id="5" name="Footer Placeholder 4">
            <a:extLst>
              <a:ext uri="{FF2B5EF4-FFF2-40B4-BE49-F238E27FC236}">
                <a16:creationId xmlns:a16="http://schemas.microsoft.com/office/drawing/2014/main" id="{DB17BE1D-B275-D521-8965-1D5736C1D0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03A06CA-9AF0-2F15-AB45-4861E2338501}"/>
              </a:ext>
            </a:extLst>
          </p:cNvPr>
          <p:cNvSpPr>
            <a:spLocks noGrp="1"/>
          </p:cNvSpPr>
          <p:nvPr>
            <p:ph type="sldNum" sz="quarter" idx="12"/>
          </p:nvPr>
        </p:nvSpPr>
        <p:spPr/>
        <p:txBody>
          <a:bodyPr/>
          <a:lstStyle/>
          <a:p>
            <a:fld id="{41C447E3-E503-F549-AC80-F2F46D8F2890}" type="slidenum">
              <a:rPr lang="en-US" smtClean="0"/>
              <a:t>‹#›</a:t>
            </a:fld>
            <a:endParaRPr lang="en-US"/>
          </a:p>
        </p:txBody>
      </p:sp>
    </p:spTree>
    <p:extLst>
      <p:ext uri="{BB962C8B-B14F-4D97-AF65-F5344CB8AC3E}">
        <p14:creationId xmlns:p14="http://schemas.microsoft.com/office/powerpoint/2010/main" val="23432345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AD0CDC1-BE8F-9185-894E-8447B47C6DA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D4C7D08-42C7-CE4E-58D6-3681F5AC57B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6838C5-FFD1-B172-D651-73A37F0E86D6}"/>
              </a:ext>
            </a:extLst>
          </p:cNvPr>
          <p:cNvSpPr>
            <a:spLocks noGrp="1"/>
          </p:cNvSpPr>
          <p:nvPr>
            <p:ph type="dt" sz="half" idx="10"/>
          </p:nvPr>
        </p:nvSpPr>
        <p:spPr/>
        <p:txBody>
          <a:bodyPr/>
          <a:lstStyle/>
          <a:p>
            <a:fld id="{3EE6E416-C9E8-954A-9A26-6126D2CE41D2}" type="datetimeFigureOut">
              <a:rPr lang="en-US" smtClean="0"/>
              <a:t>8/12/25</a:t>
            </a:fld>
            <a:endParaRPr lang="en-US"/>
          </a:p>
        </p:txBody>
      </p:sp>
      <p:sp>
        <p:nvSpPr>
          <p:cNvPr id="5" name="Footer Placeholder 4">
            <a:extLst>
              <a:ext uri="{FF2B5EF4-FFF2-40B4-BE49-F238E27FC236}">
                <a16:creationId xmlns:a16="http://schemas.microsoft.com/office/drawing/2014/main" id="{D428D1E1-44A7-E96C-523E-522DACAF721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EC7EE4A-57E5-39ED-1022-6EF36AB9E129}"/>
              </a:ext>
            </a:extLst>
          </p:cNvPr>
          <p:cNvSpPr>
            <a:spLocks noGrp="1"/>
          </p:cNvSpPr>
          <p:nvPr>
            <p:ph type="sldNum" sz="quarter" idx="12"/>
          </p:nvPr>
        </p:nvSpPr>
        <p:spPr/>
        <p:txBody>
          <a:bodyPr/>
          <a:lstStyle/>
          <a:p>
            <a:fld id="{41C447E3-E503-F549-AC80-F2F46D8F2890}" type="slidenum">
              <a:rPr lang="en-US" smtClean="0"/>
              <a:t>‹#›</a:t>
            </a:fld>
            <a:endParaRPr lang="en-US"/>
          </a:p>
        </p:txBody>
      </p:sp>
    </p:spTree>
    <p:extLst>
      <p:ext uri="{BB962C8B-B14F-4D97-AF65-F5344CB8AC3E}">
        <p14:creationId xmlns:p14="http://schemas.microsoft.com/office/powerpoint/2010/main" val="40010902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81BD2-420F-6DE2-FC39-32AD61C8266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77D6411-1575-7D69-89AD-71818BA9888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22E8FDA-CB7E-424A-DC12-097BCC32B246}"/>
              </a:ext>
            </a:extLst>
          </p:cNvPr>
          <p:cNvSpPr>
            <a:spLocks noGrp="1"/>
          </p:cNvSpPr>
          <p:nvPr>
            <p:ph type="dt" sz="half" idx="10"/>
          </p:nvPr>
        </p:nvSpPr>
        <p:spPr/>
        <p:txBody>
          <a:bodyPr/>
          <a:lstStyle/>
          <a:p>
            <a:fld id="{3EE6E416-C9E8-954A-9A26-6126D2CE41D2}" type="datetimeFigureOut">
              <a:rPr lang="en-US" smtClean="0"/>
              <a:t>8/12/25</a:t>
            </a:fld>
            <a:endParaRPr lang="en-US"/>
          </a:p>
        </p:txBody>
      </p:sp>
      <p:sp>
        <p:nvSpPr>
          <p:cNvPr id="5" name="Footer Placeholder 4">
            <a:extLst>
              <a:ext uri="{FF2B5EF4-FFF2-40B4-BE49-F238E27FC236}">
                <a16:creationId xmlns:a16="http://schemas.microsoft.com/office/drawing/2014/main" id="{93AAE559-3760-367B-C7BA-8820B5A789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1DF33F-DE61-CC7C-C3DC-5B1FD8879CB4}"/>
              </a:ext>
            </a:extLst>
          </p:cNvPr>
          <p:cNvSpPr>
            <a:spLocks noGrp="1"/>
          </p:cNvSpPr>
          <p:nvPr>
            <p:ph type="sldNum" sz="quarter" idx="12"/>
          </p:nvPr>
        </p:nvSpPr>
        <p:spPr/>
        <p:txBody>
          <a:bodyPr/>
          <a:lstStyle/>
          <a:p>
            <a:fld id="{41C447E3-E503-F549-AC80-F2F46D8F2890}" type="slidenum">
              <a:rPr lang="en-US" smtClean="0"/>
              <a:t>‹#›</a:t>
            </a:fld>
            <a:endParaRPr lang="en-US"/>
          </a:p>
        </p:txBody>
      </p:sp>
    </p:spTree>
    <p:extLst>
      <p:ext uri="{BB962C8B-B14F-4D97-AF65-F5344CB8AC3E}">
        <p14:creationId xmlns:p14="http://schemas.microsoft.com/office/powerpoint/2010/main" val="40659850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C8EA2-23D7-AB7D-CBEB-803ABA785F6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F5522AC-16C0-45FE-4430-E0041CC81F3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39A52CB-2549-6C25-CDD9-9D661B282B39}"/>
              </a:ext>
            </a:extLst>
          </p:cNvPr>
          <p:cNvSpPr>
            <a:spLocks noGrp="1"/>
          </p:cNvSpPr>
          <p:nvPr>
            <p:ph type="dt" sz="half" idx="10"/>
          </p:nvPr>
        </p:nvSpPr>
        <p:spPr/>
        <p:txBody>
          <a:bodyPr/>
          <a:lstStyle/>
          <a:p>
            <a:fld id="{3EE6E416-C9E8-954A-9A26-6126D2CE41D2}" type="datetimeFigureOut">
              <a:rPr lang="en-US" smtClean="0"/>
              <a:t>8/12/25</a:t>
            </a:fld>
            <a:endParaRPr lang="en-US"/>
          </a:p>
        </p:txBody>
      </p:sp>
      <p:sp>
        <p:nvSpPr>
          <p:cNvPr id="5" name="Footer Placeholder 4">
            <a:extLst>
              <a:ext uri="{FF2B5EF4-FFF2-40B4-BE49-F238E27FC236}">
                <a16:creationId xmlns:a16="http://schemas.microsoft.com/office/drawing/2014/main" id="{3977FBA4-E1C5-EB8A-7B04-7F811CFF9D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5755B7-98E2-BB49-0F1B-B674AFE85703}"/>
              </a:ext>
            </a:extLst>
          </p:cNvPr>
          <p:cNvSpPr>
            <a:spLocks noGrp="1"/>
          </p:cNvSpPr>
          <p:nvPr>
            <p:ph type="sldNum" sz="quarter" idx="12"/>
          </p:nvPr>
        </p:nvSpPr>
        <p:spPr/>
        <p:txBody>
          <a:bodyPr/>
          <a:lstStyle/>
          <a:p>
            <a:fld id="{41C447E3-E503-F549-AC80-F2F46D8F2890}" type="slidenum">
              <a:rPr lang="en-US" smtClean="0"/>
              <a:t>‹#›</a:t>
            </a:fld>
            <a:endParaRPr lang="en-US"/>
          </a:p>
        </p:txBody>
      </p:sp>
    </p:spTree>
    <p:extLst>
      <p:ext uri="{BB962C8B-B14F-4D97-AF65-F5344CB8AC3E}">
        <p14:creationId xmlns:p14="http://schemas.microsoft.com/office/powerpoint/2010/main" val="24771512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5C07F-DE22-7E12-1261-861C1050085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1B587B2-DAC3-1A26-7CB2-0B970A2C05B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99CC4D9-F2A4-B21F-292B-086D8E9B77A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9494ADF-925A-95E5-528B-A01689F03177}"/>
              </a:ext>
            </a:extLst>
          </p:cNvPr>
          <p:cNvSpPr>
            <a:spLocks noGrp="1"/>
          </p:cNvSpPr>
          <p:nvPr>
            <p:ph type="dt" sz="half" idx="10"/>
          </p:nvPr>
        </p:nvSpPr>
        <p:spPr/>
        <p:txBody>
          <a:bodyPr/>
          <a:lstStyle/>
          <a:p>
            <a:fld id="{3EE6E416-C9E8-954A-9A26-6126D2CE41D2}" type="datetimeFigureOut">
              <a:rPr lang="en-US" smtClean="0"/>
              <a:t>8/12/25</a:t>
            </a:fld>
            <a:endParaRPr lang="en-US"/>
          </a:p>
        </p:txBody>
      </p:sp>
      <p:sp>
        <p:nvSpPr>
          <p:cNvPr id="6" name="Footer Placeholder 5">
            <a:extLst>
              <a:ext uri="{FF2B5EF4-FFF2-40B4-BE49-F238E27FC236}">
                <a16:creationId xmlns:a16="http://schemas.microsoft.com/office/drawing/2014/main" id="{B2109596-A54A-FC7A-6E91-F7028D9AF74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012AA3-0DB1-D117-D129-54AAEF8C40B2}"/>
              </a:ext>
            </a:extLst>
          </p:cNvPr>
          <p:cNvSpPr>
            <a:spLocks noGrp="1"/>
          </p:cNvSpPr>
          <p:nvPr>
            <p:ph type="sldNum" sz="quarter" idx="12"/>
          </p:nvPr>
        </p:nvSpPr>
        <p:spPr/>
        <p:txBody>
          <a:bodyPr/>
          <a:lstStyle/>
          <a:p>
            <a:fld id="{41C447E3-E503-F549-AC80-F2F46D8F2890}" type="slidenum">
              <a:rPr lang="en-US" smtClean="0"/>
              <a:t>‹#›</a:t>
            </a:fld>
            <a:endParaRPr lang="en-US"/>
          </a:p>
        </p:txBody>
      </p:sp>
    </p:spTree>
    <p:extLst>
      <p:ext uri="{BB962C8B-B14F-4D97-AF65-F5344CB8AC3E}">
        <p14:creationId xmlns:p14="http://schemas.microsoft.com/office/powerpoint/2010/main" val="172106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9C606-C810-5A8E-4663-0DE6A9B1AD9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0311050-7C55-6F84-AECA-7C6659F6693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399C20A-EAC6-01A6-8DA4-AF070798994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E827CD6-C838-B8CD-D7B9-754AF368346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5A96970-9B14-0734-FD97-1812A8A774F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F461230-15C8-77D1-000C-7AD0E5840F72}"/>
              </a:ext>
            </a:extLst>
          </p:cNvPr>
          <p:cNvSpPr>
            <a:spLocks noGrp="1"/>
          </p:cNvSpPr>
          <p:nvPr>
            <p:ph type="dt" sz="half" idx="10"/>
          </p:nvPr>
        </p:nvSpPr>
        <p:spPr/>
        <p:txBody>
          <a:bodyPr/>
          <a:lstStyle/>
          <a:p>
            <a:fld id="{3EE6E416-C9E8-954A-9A26-6126D2CE41D2}" type="datetimeFigureOut">
              <a:rPr lang="en-US" smtClean="0"/>
              <a:t>8/12/25</a:t>
            </a:fld>
            <a:endParaRPr lang="en-US"/>
          </a:p>
        </p:txBody>
      </p:sp>
      <p:sp>
        <p:nvSpPr>
          <p:cNvPr id="8" name="Footer Placeholder 7">
            <a:extLst>
              <a:ext uri="{FF2B5EF4-FFF2-40B4-BE49-F238E27FC236}">
                <a16:creationId xmlns:a16="http://schemas.microsoft.com/office/drawing/2014/main" id="{B05E216A-BE14-582C-6A74-9E07C67FE3B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F91822D-318F-CD4D-15D9-9953C1E230F9}"/>
              </a:ext>
            </a:extLst>
          </p:cNvPr>
          <p:cNvSpPr>
            <a:spLocks noGrp="1"/>
          </p:cNvSpPr>
          <p:nvPr>
            <p:ph type="sldNum" sz="quarter" idx="12"/>
          </p:nvPr>
        </p:nvSpPr>
        <p:spPr/>
        <p:txBody>
          <a:bodyPr/>
          <a:lstStyle/>
          <a:p>
            <a:fld id="{41C447E3-E503-F549-AC80-F2F46D8F2890}" type="slidenum">
              <a:rPr lang="en-US" smtClean="0"/>
              <a:t>‹#›</a:t>
            </a:fld>
            <a:endParaRPr lang="en-US"/>
          </a:p>
        </p:txBody>
      </p:sp>
    </p:spTree>
    <p:extLst>
      <p:ext uri="{BB962C8B-B14F-4D97-AF65-F5344CB8AC3E}">
        <p14:creationId xmlns:p14="http://schemas.microsoft.com/office/powerpoint/2010/main" val="2893028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93CED-84D9-71D3-5A83-2A366692C1F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6ECFFD4-C106-64B1-9C1A-0972979AECE8}"/>
              </a:ext>
            </a:extLst>
          </p:cNvPr>
          <p:cNvSpPr>
            <a:spLocks noGrp="1"/>
          </p:cNvSpPr>
          <p:nvPr>
            <p:ph type="dt" sz="half" idx="10"/>
          </p:nvPr>
        </p:nvSpPr>
        <p:spPr/>
        <p:txBody>
          <a:bodyPr/>
          <a:lstStyle/>
          <a:p>
            <a:fld id="{3EE6E416-C9E8-954A-9A26-6126D2CE41D2}" type="datetimeFigureOut">
              <a:rPr lang="en-US" smtClean="0"/>
              <a:t>8/12/25</a:t>
            </a:fld>
            <a:endParaRPr lang="en-US"/>
          </a:p>
        </p:txBody>
      </p:sp>
      <p:sp>
        <p:nvSpPr>
          <p:cNvPr id="4" name="Footer Placeholder 3">
            <a:extLst>
              <a:ext uri="{FF2B5EF4-FFF2-40B4-BE49-F238E27FC236}">
                <a16:creationId xmlns:a16="http://schemas.microsoft.com/office/drawing/2014/main" id="{E83B6C66-0A93-5473-BD3F-491E5C5FAC0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EC48E8D-F0CD-C102-D616-0608625C01FF}"/>
              </a:ext>
            </a:extLst>
          </p:cNvPr>
          <p:cNvSpPr>
            <a:spLocks noGrp="1"/>
          </p:cNvSpPr>
          <p:nvPr>
            <p:ph type="sldNum" sz="quarter" idx="12"/>
          </p:nvPr>
        </p:nvSpPr>
        <p:spPr/>
        <p:txBody>
          <a:bodyPr/>
          <a:lstStyle/>
          <a:p>
            <a:fld id="{41C447E3-E503-F549-AC80-F2F46D8F2890}" type="slidenum">
              <a:rPr lang="en-US" smtClean="0"/>
              <a:t>‹#›</a:t>
            </a:fld>
            <a:endParaRPr lang="en-US"/>
          </a:p>
        </p:txBody>
      </p:sp>
    </p:spTree>
    <p:extLst>
      <p:ext uri="{BB962C8B-B14F-4D97-AF65-F5344CB8AC3E}">
        <p14:creationId xmlns:p14="http://schemas.microsoft.com/office/powerpoint/2010/main" val="35877589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B71401-31CD-6CB2-D83C-B31CFE52F8EC}"/>
              </a:ext>
            </a:extLst>
          </p:cNvPr>
          <p:cNvSpPr>
            <a:spLocks noGrp="1"/>
          </p:cNvSpPr>
          <p:nvPr>
            <p:ph type="dt" sz="half" idx="10"/>
          </p:nvPr>
        </p:nvSpPr>
        <p:spPr/>
        <p:txBody>
          <a:bodyPr/>
          <a:lstStyle/>
          <a:p>
            <a:fld id="{3EE6E416-C9E8-954A-9A26-6126D2CE41D2}" type="datetimeFigureOut">
              <a:rPr lang="en-US" smtClean="0"/>
              <a:t>8/12/25</a:t>
            </a:fld>
            <a:endParaRPr lang="en-US"/>
          </a:p>
        </p:txBody>
      </p:sp>
      <p:sp>
        <p:nvSpPr>
          <p:cNvPr id="3" name="Footer Placeholder 2">
            <a:extLst>
              <a:ext uri="{FF2B5EF4-FFF2-40B4-BE49-F238E27FC236}">
                <a16:creationId xmlns:a16="http://schemas.microsoft.com/office/drawing/2014/main" id="{BD5BE5EC-B77A-FD98-84D2-0757ED2213C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43B9E57-0193-B3FD-00BB-83611DD14960}"/>
              </a:ext>
            </a:extLst>
          </p:cNvPr>
          <p:cNvSpPr>
            <a:spLocks noGrp="1"/>
          </p:cNvSpPr>
          <p:nvPr>
            <p:ph type="sldNum" sz="quarter" idx="12"/>
          </p:nvPr>
        </p:nvSpPr>
        <p:spPr/>
        <p:txBody>
          <a:bodyPr/>
          <a:lstStyle/>
          <a:p>
            <a:fld id="{41C447E3-E503-F549-AC80-F2F46D8F2890}" type="slidenum">
              <a:rPr lang="en-US" smtClean="0"/>
              <a:t>‹#›</a:t>
            </a:fld>
            <a:endParaRPr lang="en-US"/>
          </a:p>
        </p:txBody>
      </p:sp>
    </p:spTree>
    <p:extLst>
      <p:ext uri="{BB962C8B-B14F-4D97-AF65-F5344CB8AC3E}">
        <p14:creationId xmlns:p14="http://schemas.microsoft.com/office/powerpoint/2010/main" val="33965875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1757C-C10E-BBBC-5FD7-2AD93FFC3F4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37FABE6-5708-846A-D85D-5FA61196FE9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F8DEC42-F51B-A87E-CD0A-E028F29174B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8B70011-00F5-15D0-95E4-BE18B47CCCF7}"/>
              </a:ext>
            </a:extLst>
          </p:cNvPr>
          <p:cNvSpPr>
            <a:spLocks noGrp="1"/>
          </p:cNvSpPr>
          <p:nvPr>
            <p:ph type="dt" sz="half" idx="10"/>
          </p:nvPr>
        </p:nvSpPr>
        <p:spPr/>
        <p:txBody>
          <a:bodyPr/>
          <a:lstStyle/>
          <a:p>
            <a:fld id="{3EE6E416-C9E8-954A-9A26-6126D2CE41D2}" type="datetimeFigureOut">
              <a:rPr lang="en-US" smtClean="0"/>
              <a:t>8/12/25</a:t>
            </a:fld>
            <a:endParaRPr lang="en-US"/>
          </a:p>
        </p:txBody>
      </p:sp>
      <p:sp>
        <p:nvSpPr>
          <p:cNvPr id="6" name="Footer Placeholder 5">
            <a:extLst>
              <a:ext uri="{FF2B5EF4-FFF2-40B4-BE49-F238E27FC236}">
                <a16:creationId xmlns:a16="http://schemas.microsoft.com/office/drawing/2014/main" id="{51E7B0A5-EC00-2C94-BED7-1089250EB6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C8287B-6D6D-A9FC-A8C3-FF97193D0176}"/>
              </a:ext>
            </a:extLst>
          </p:cNvPr>
          <p:cNvSpPr>
            <a:spLocks noGrp="1"/>
          </p:cNvSpPr>
          <p:nvPr>
            <p:ph type="sldNum" sz="quarter" idx="12"/>
          </p:nvPr>
        </p:nvSpPr>
        <p:spPr/>
        <p:txBody>
          <a:bodyPr/>
          <a:lstStyle/>
          <a:p>
            <a:fld id="{41C447E3-E503-F549-AC80-F2F46D8F2890}" type="slidenum">
              <a:rPr lang="en-US" smtClean="0"/>
              <a:t>‹#›</a:t>
            </a:fld>
            <a:endParaRPr lang="en-US"/>
          </a:p>
        </p:txBody>
      </p:sp>
    </p:spTree>
    <p:extLst>
      <p:ext uri="{BB962C8B-B14F-4D97-AF65-F5344CB8AC3E}">
        <p14:creationId xmlns:p14="http://schemas.microsoft.com/office/powerpoint/2010/main" val="6792441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F2302C-9DEC-58A3-E584-B03ACEFA38C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E156E01-3320-0259-D1CE-D455A01C79B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B194500-FD28-6917-BF30-00B99936B2C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FAE0B75-7B0C-5502-0AA5-2A809B22FB32}"/>
              </a:ext>
            </a:extLst>
          </p:cNvPr>
          <p:cNvSpPr>
            <a:spLocks noGrp="1"/>
          </p:cNvSpPr>
          <p:nvPr>
            <p:ph type="dt" sz="half" idx="10"/>
          </p:nvPr>
        </p:nvSpPr>
        <p:spPr/>
        <p:txBody>
          <a:bodyPr/>
          <a:lstStyle/>
          <a:p>
            <a:fld id="{3EE6E416-C9E8-954A-9A26-6126D2CE41D2}" type="datetimeFigureOut">
              <a:rPr lang="en-US" smtClean="0"/>
              <a:t>8/12/25</a:t>
            </a:fld>
            <a:endParaRPr lang="en-US"/>
          </a:p>
        </p:txBody>
      </p:sp>
      <p:sp>
        <p:nvSpPr>
          <p:cNvPr id="6" name="Footer Placeholder 5">
            <a:extLst>
              <a:ext uri="{FF2B5EF4-FFF2-40B4-BE49-F238E27FC236}">
                <a16:creationId xmlns:a16="http://schemas.microsoft.com/office/drawing/2014/main" id="{47E13393-EA77-AE96-C0C6-CC041B9AB49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EC3376-689D-760A-69E3-2962ED1EF1D0}"/>
              </a:ext>
            </a:extLst>
          </p:cNvPr>
          <p:cNvSpPr>
            <a:spLocks noGrp="1"/>
          </p:cNvSpPr>
          <p:nvPr>
            <p:ph type="sldNum" sz="quarter" idx="12"/>
          </p:nvPr>
        </p:nvSpPr>
        <p:spPr/>
        <p:txBody>
          <a:bodyPr/>
          <a:lstStyle/>
          <a:p>
            <a:fld id="{41C447E3-E503-F549-AC80-F2F46D8F2890}" type="slidenum">
              <a:rPr lang="en-US" smtClean="0"/>
              <a:t>‹#›</a:t>
            </a:fld>
            <a:endParaRPr lang="en-US"/>
          </a:p>
        </p:txBody>
      </p:sp>
    </p:spTree>
    <p:extLst>
      <p:ext uri="{BB962C8B-B14F-4D97-AF65-F5344CB8AC3E}">
        <p14:creationId xmlns:p14="http://schemas.microsoft.com/office/powerpoint/2010/main" val="3037379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D9A4AFC-9793-BE85-5CD9-AE7386B1623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5F49217-FEE2-B2C2-9A0D-D667C9FD4B9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F0DBBD7-1266-90B7-C0F3-29470BF3AC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EE6E416-C9E8-954A-9A26-6126D2CE41D2}" type="datetimeFigureOut">
              <a:rPr lang="en-US" smtClean="0"/>
              <a:t>8/12/25</a:t>
            </a:fld>
            <a:endParaRPr lang="en-US"/>
          </a:p>
        </p:txBody>
      </p:sp>
      <p:sp>
        <p:nvSpPr>
          <p:cNvPr id="5" name="Footer Placeholder 4">
            <a:extLst>
              <a:ext uri="{FF2B5EF4-FFF2-40B4-BE49-F238E27FC236}">
                <a16:creationId xmlns:a16="http://schemas.microsoft.com/office/drawing/2014/main" id="{363C45F7-C56A-7689-E97C-FB27C13CACE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3E0959D4-18E8-E305-55A6-40D35D962D8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1C447E3-E503-F549-AC80-F2F46D8F2890}" type="slidenum">
              <a:rPr lang="en-US" smtClean="0"/>
              <a:t>‹#›</a:t>
            </a:fld>
            <a:endParaRPr lang="en-US"/>
          </a:p>
        </p:txBody>
      </p:sp>
    </p:spTree>
    <p:extLst>
      <p:ext uri="{BB962C8B-B14F-4D97-AF65-F5344CB8AC3E}">
        <p14:creationId xmlns:p14="http://schemas.microsoft.com/office/powerpoint/2010/main" val="8331552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 </a:t>
            </a:r>
            <a:br>
              <a:rPr lang="en-US" dirty="0"/>
            </a:br>
            <a:br>
              <a:rPr lang="en-US" dirty="0"/>
            </a:br>
            <a:r>
              <a:rPr lang="en-US" dirty="0"/>
              <a:t>Lesson 5</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227.23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117425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227.23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1266239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9" name="Audio 28">
            <a:extLst>
              <a:ext uri="{FF2B5EF4-FFF2-40B4-BE49-F238E27FC236}">
                <a16:creationId xmlns:a16="http://schemas.microsoft.com/office/drawing/2014/main" id="{B4CAFC9C-093D-7236-A61A-5D189D3337C3}"/>
              </a:ext>
            </a:extLst>
          </p:cNvPr>
          <p:cNvPicPr>
            <a:picLocks noChangeAspect="1"/>
          </p:cNvPicPr>
          <p:nvPr>
            <a:audioFile r:link="rId1"/>
            <p:extLst>
              <p:ext uri="{DAA4B4D4-6D71-4841-9C94-3DE7FCFB9230}">
                <p14:media xmlns:p14="http://schemas.microsoft.com/office/powerpoint/2010/main" r:embed="rId2">
                  <p14:trim st="162.588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86478404"/>
      </p:ext>
    </p:extLst>
  </p:cSld>
  <p:clrMapOvr>
    <a:masterClrMapping/>
  </p:clrMapOvr>
  <mc:AlternateContent xmlns:mc="http://schemas.openxmlformats.org/markup-compatibility/2006" xmlns:p14="http://schemas.microsoft.com/office/powerpoint/2010/main">
    <mc:Choice Requires="p14">
      <p:transition spd="slow" p14:dur="2000" advClick="0" advTm="6143"/>
    </mc:Choice>
    <mc:Fallback xmlns="">
      <p:transition spd="slow" advClick="0" advTm="61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9"/>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9060456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9" name="Audio 28">
            <a:extLst>
              <a:ext uri="{FF2B5EF4-FFF2-40B4-BE49-F238E27FC236}">
                <a16:creationId xmlns:a16="http://schemas.microsoft.com/office/drawing/2014/main" id="{B4CAFC9C-093D-7236-A61A-5D189D3337C3}"/>
              </a:ext>
            </a:extLst>
          </p:cNvPr>
          <p:cNvPicPr>
            <a:picLocks noChangeAspect="1"/>
          </p:cNvPicPr>
          <p:nvPr>
            <a:audioFile r:link="rId1"/>
            <p:extLst>
              <p:ext uri="{DAA4B4D4-6D71-4841-9C94-3DE7FCFB9230}">
                <p14:media xmlns:p14="http://schemas.microsoft.com/office/powerpoint/2010/main" r:embed="rId2">
                  <p14:trim st="162.588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26076366"/>
      </p:ext>
    </p:extLst>
  </p:cSld>
  <p:clrMapOvr>
    <a:masterClrMapping/>
  </p:clrMapOvr>
  <mc:AlternateContent xmlns:mc="http://schemas.openxmlformats.org/markup-compatibility/2006" xmlns:p14="http://schemas.microsoft.com/office/powerpoint/2010/main">
    <mc:Choice Requires="p14">
      <p:transition spd="slow" p14:dur="2000" advClick="0" advTm="6143"/>
    </mc:Choice>
    <mc:Fallback xmlns="">
      <p:transition spd="slow" advClick="0" advTm="61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9"/>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5976392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227.23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369337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6641645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227.23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6543475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9" name="Audio 28">
            <a:extLst>
              <a:ext uri="{FF2B5EF4-FFF2-40B4-BE49-F238E27FC236}">
                <a16:creationId xmlns:a16="http://schemas.microsoft.com/office/drawing/2014/main" id="{B4CAFC9C-093D-7236-A61A-5D189D3337C3}"/>
              </a:ext>
            </a:extLst>
          </p:cNvPr>
          <p:cNvPicPr>
            <a:picLocks noChangeAspect="1"/>
          </p:cNvPicPr>
          <p:nvPr>
            <a:audioFile r:link="rId1"/>
            <p:extLst>
              <p:ext uri="{DAA4B4D4-6D71-4841-9C94-3DE7FCFB9230}">
                <p14:media xmlns:p14="http://schemas.microsoft.com/office/powerpoint/2010/main" r:embed="rId2">
                  <p14:trim st="162.588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77897072"/>
      </p:ext>
    </p:extLst>
  </p:cSld>
  <p:clrMapOvr>
    <a:masterClrMapping/>
  </p:clrMapOvr>
  <mc:AlternateContent xmlns:mc="http://schemas.openxmlformats.org/markup-compatibility/2006" xmlns:p14="http://schemas.microsoft.com/office/powerpoint/2010/main">
    <mc:Choice Requires="p14">
      <p:transition spd="slow" p14:dur="2000" advClick="0" advTm="6143"/>
    </mc:Choice>
    <mc:Fallback xmlns="">
      <p:transition spd="slow" advClick="0" advTm="61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9"/>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1910738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385330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184822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7014630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9" name="Audio 28">
            <a:extLst>
              <a:ext uri="{FF2B5EF4-FFF2-40B4-BE49-F238E27FC236}">
                <a16:creationId xmlns:a16="http://schemas.microsoft.com/office/drawing/2014/main" id="{B4CAFC9C-093D-7236-A61A-5D189D3337C3}"/>
              </a:ext>
            </a:extLst>
          </p:cNvPr>
          <p:cNvPicPr>
            <a:picLocks noChangeAspect="1"/>
          </p:cNvPicPr>
          <p:nvPr>
            <a:audioFile r:link="rId1"/>
            <p:extLst>
              <p:ext uri="{DAA4B4D4-6D71-4841-9C94-3DE7FCFB9230}">
                <p14:media xmlns:p14="http://schemas.microsoft.com/office/powerpoint/2010/main" r:embed="rId2">
                  <p14:trim st="162.588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67555624"/>
      </p:ext>
    </p:extLst>
  </p:cSld>
  <p:clrMapOvr>
    <a:masterClrMapping/>
  </p:clrMapOvr>
  <mc:AlternateContent xmlns:mc="http://schemas.openxmlformats.org/markup-compatibility/2006" xmlns:p14="http://schemas.microsoft.com/office/powerpoint/2010/main">
    <mc:Choice Requires="p14">
      <p:transition spd="slow" p14:dur="2000" advClick="0" advTm="6143"/>
    </mc:Choice>
    <mc:Fallback xmlns="">
      <p:transition spd="slow" advClick="0" advTm="61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9"/>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227.23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990358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4096567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942131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227.23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094320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7" name="Audio 6">
            <a:extLst>
              <a:ext uri="{FF2B5EF4-FFF2-40B4-BE49-F238E27FC236}">
                <a16:creationId xmlns:a16="http://schemas.microsoft.com/office/drawing/2014/main" id="{67ACFFFD-6CDF-B25E-7F51-BC1C78D352A8}"/>
              </a:ext>
            </a:extLst>
          </p:cNvPr>
          <p:cNvPicPr>
            <a:picLocks noChangeAspect="1"/>
          </p:cNvPicPr>
          <p:nvPr>
            <a:audioFile r:link="rId1"/>
            <p:extLst>
              <p:ext uri="{DAA4B4D4-6D71-4841-9C94-3DE7FCFB9230}">
                <p14:media xmlns:p14="http://schemas.microsoft.com/office/powerpoint/2010/main" r:embed="rId2">
                  <p14:trim st="71.028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9" name="Audio 28">
            <a:extLst>
              <a:ext uri="{FF2B5EF4-FFF2-40B4-BE49-F238E27FC236}">
                <a16:creationId xmlns:a16="http://schemas.microsoft.com/office/drawing/2014/main" id="{B4CAFC9C-093D-7236-A61A-5D189D3337C3}"/>
              </a:ext>
            </a:extLst>
          </p:cNvPr>
          <p:cNvPicPr>
            <a:picLocks noChangeAspect="1"/>
          </p:cNvPicPr>
          <p:nvPr>
            <a:audioFile r:link="rId1"/>
            <p:extLst>
              <p:ext uri="{DAA4B4D4-6D71-4841-9C94-3DE7FCFB9230}">
                <p14:media xmlns:p14="http://schemas.microsoft.com/office/powerpoint/2010/main" r:embed="rId2">
                  <p14:trim st="162.588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11697613"/>
      </p:ext>
    </p:extLst>
  </p:cSld>
  <p:clrMapOvr>
    <a:masterClrMapping/>
  </p:clrMapOvr>
  <mc:AlternateContent xmlns:mc="http://schemas.openxmlformats.org/markup-compatibility/2006" xmlns:p14="http://schemas.microsoft.com/office/powerpoint/2010/main">
    <mc:Choice Requires="p14">
      <p:transition spd="slow" p14:dur="2000" advClick="0" advTm="6143"/>
    </mc:Choice>
    <mc:Fallback xmlns="">
      <p:transition spd="slow" advClick="0" advTm="61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9"/>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92208236"/>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2" name="Audio 11">
            <a:extLst>
              <a:ext uri="{FF2B5EF4-FFF2-40B4-BE49-F238E27FC236}">
                <a16:creationId xmlns:a16="http://schemas.microsoft.com/office/drawing/2014/main" id="{C288409D-7A63-9171-3B37-14FEE4393A86}"/>
              </a:ext>
            </a:extLst>
          </p:cNvPr>
          <p:cNvPicPr>
            <a:picLocks noChangeAspect="1"/>
          </p:cNvPicPr>
          <p:nvPr>
            <a:audioFile r:link="rId1"/>
            <p:extLst>
              <p:ext uri="{DAA4B4D4-6D71-4841-9C94-3DE7FCFB9230}">
                <p14:media xmlns:p14="http://schemas.microsoft.com/office/powerpoint/2010/main" r:embed="rId2">
                  <p14:trim st="208.5951" end="76.486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9" name="Audio 18">
            <a:extLst>
              <a:ext uri="{FF2B5EF4-FFF2-40B4-BE49-F238E27FC236}">
                <a16:creationId xmlns:a16="http://schemas.microsoft.com/office/drawing/2014/main" id="{37F05B04-EEFD-1797-949E-E9AA0DE7251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37"/>
    </mc:Choice>
    <mc:Fallback xmlns="">
      <p:transition spd="slow" advClick="0" advTm="403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9" name="Audio 28">
            <a:extLst>
              <a:ext uri="{FF2B5EF4-FFF2-40B4-BE49-F238E27FC236}">
                <a16:creationId xmlns:a16="http://schemas.microsoft.com/office/drawing/2014/main" id="{B4CAFC9C-093D-7236-A61A-5D189D3337C3}"/>
              </a:ext>
            </a:extLst>
          </p:cNvPr>
          <p:cNvPicPr>
            <a:picLocks noChangeAspect="1"/>
          </p:cNvPicPr>
          <p:nvPr>
            <a:audioFile r:link="rId1"/>
            <p:extLst>
              <p:ext uri="{DAA4B4D4-6D71-4841-9C94-3DE7FCFB9230}">
                <p14:media xmlns:p14="http://schemas.microsoft.com/office/powerpoint/2010/main" r:embed="rId2">
                  <p14:trim st="162.588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143"/>
    </mc:Choice>
    <mc:Fallback xmlns="">
      <p:transition spd="slow" advClick="0" advTm="61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9"/>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2" name="Audio 11">
            <a:extLst>
              <a:ext uri="{FF2B5EF4-FFF2-40B4-BE49-F238E27FC236}">
                <a16:creationId xmlns:a16="http://schemas.microsoft.com/office/drawing/2014/main" id="{06001C08-006D-9542-9543-4D7B9D0456B5}"/>
              </a:ext>
            </a:extLst>
          </p:cNvPr>
          <p:cNvPicPr>
            <a:picLocks noChangeAspect="1"/>
          </p:cNvPicPr>
          <p:nvPr>
            <a:audioFile r:link="rId1"/>
            <p:extLst>
              <p:ext uri="{DAA4B4D4-6D71-4841-9C94-3DE7FCFB9230}">
                <p14:media xmlns:p14="http://schemas.microsoft.com/office/powerpoint/2010/main" r:embed="rId2">
                  <p14:trim st="130.7252" end="858.000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Division from 81   Lesson 5</vt:lpstr>
      <vt:lpstr>PowerPoint Presentation</vt:lpstr>
      <vt:lpstr>54 ÷ 6 9 </vt:lpstr>
      <vt:lpstr>54 ÷ 6  </vt:lpstr>
      <vt:lpstr>16 ÷ 8 2 </vt:lpstr>
      <vt:lpstr>16 ÷ 8  </vt:lpstr>
      <vt:lpstr>15 ÷ 3 5 </vt:lpstr>
      <vt:lpstr>15 ÷ 3  </vt:lpstr>
      <vt:lpstr>42 ÷ 7 6 </vt:lpstr>
      <vt:lpstr>42 ÷ 7  </vt:lpstr>
      <vt:lpstr>16 ÷ 8  </vt:lpstr>
      <vt:lpstr>42 ÷ 7  </vt:lpstr>
      <vt:lpstr>15 ÷ 3  </vt:lpstr>
      <vt:lpstr>54 ÷ 6  </vt:lpstr>
      <vt:lpstr>15 ÷ 3  </vt:lpstr>
      <vt:lpstr>54 ÷ 6  </vt:lpstr>
      <vt:lpstr>42 ÷ 7  </vt:lpstr>
      <vt:lpstr>16 ÷ 8  </vt:lpstr>
      <vt:lpstr>42 ÷ 7  </vt:lpstr>
      <vt:lpstr>15 ÷ 3  </vt:lpstr>
      <vt:lpstr>16 ÷ 8  </vt:lpstr>
      <vt:lpstr>54 ÷ 6  </vt:lpstr>
      <vt:lpstr>16 ÷ 8  </vt:lpstr>
      <vt:lpstr>54 ÷ 6  </vt:lpstr>
      <vt:lpstr>15 ÷ 3  </vt:lpstr>
      <vt:lpstr>42 ÷ 7  </vt:lpstr>
      <vt:lpstr>54 ÷ 6  </vt:lpstr>
      <vt:lpstr>16 ÷ 8  </vt:lpstr>
      <vt:lpstr>42 ÷ 7  </vt:lpstr>
      <vt:lpstr>15 ÷ 3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2025-08-12T13:52:43Z</dcterms:created>
  <dcterms:modified xsi:type="dcterms:W3CDTF">2025-08-12T13:58:38Z</dcterms:modified>
</cp:coreProperties>
</file>