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225"/>
    <p:restoredTop sz="91429"/>
  </p:normalViewPr>
  <p:slideViewPr>
    <p:cSldViewPr snapToGrid="0">
      <p:cViewPr varScale="1">
        <p:scale>
          <a:sx n="41" d="100"/>
          <a:sy n="41" d="100"/>
        </p:scale>
        <p:origin x="76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12D16-346C-D94F-6DCA-218EBD5019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AA32AB-A18C-DFCC-DCF5-61A44CA8D5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0ACE64B-3672-CD45-2EC9-75C0D57FFC34}"/>
              </a:ext>
            </a:extLst>
          </p:cNvPr>
          <p:cNvSpPr>
            <a:spLocks noGrp="1"/>
          </p:cNvSpPr>
          <p:nvPr>
            <p:ph type="dt" sz="half" idx="10"/>
          </p:nvPr>
        </p:nvSpPr>
        <p:spPr/>
        <p:txBody>
          <a:bodyPr/>
          <a:lstStyle/>
          <a:p>
            <a:fld id="{6550B09B-BA47-2941-B09B-1F03AE589515}" type="datetimeFigureOut">
              <a:rPr lang="en-US" smtClean="0"/>
              <a:t>8/12/25</a:t>
            </a:fld>
            <a:endParaRPr lang="en-US"/>
          </a:p>
        </p:txBody>
      </p:sp>
      <p:sp>
        <p:nvSpPr>
          <p:cNvPr id="5" name="Footer Placeholder 4">
            <a:extLst>
              <a:ext uri="{FF2B5EF4-FFF2-40B4-BE49-F238E27FC236}">
                <a16:creationId xmlns:a16="http://schemas.microsoft.com/office/drawing/2014/main" id="{BA4DEBE3-1E14-E683-C209-64D1F902E0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737363-C956-4C16-DF47-0F344F2FBE03}"/>
              </a:ext>
            </a:extLst>
          </p:cNvPr>
          <p:cNvSpPr>
            <a:spLocks noGrp="1"/>
          </p:cNvSpPr>
          <p:nvPr>
            <p:ph type="sldNum" sz="quarter" idx="12"/>
          </p:nvPr>
        </p:nvSpPr>
        <p:spPr/>
        <p:txBody>
          <a:bodyPr/>
          <a:lstStyle/>
          <a:p>
            <a:fld id="{E5D08149-A576-E14D-B8C4-1A4A799064F2}" type="slidenum">
              <a:rPr lang="en-US" smtClean="0"/>
              <a:t>‹#›</a:t>
            </a:fld>
            <a:endParaRPr lang="en-US"/>
          </a:p>
        </p:txBody>
      </p:sp>
    </p:spTree>
    <p:extLst>
      <p:ext uri="{BB962C8B-B14F-4D97-AF65-F5344CB8AC3E}">
        <p14:creationId xmlns:p14="http://schemas.microsoft.com/office/powerpoint/2010/main" val="1311378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6A362-9316-36A7-A93A-D21B6E7C71C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8C6F248-0312-A0BE-D232-65D978F384E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5804C4-34F9-E91A-7563-354ACCF4BDDD}"/>
              </a:ext>
            </a:extLst>
          </p:cNvPr>
          <p:cNvSpPr>
            <a:spLocks noGrp="1"/>
          </p:cNvSpPr>
          <p:nvPr>
            <p:ph type="dt" sz="half" idx="10"/>
          </p:nvPr>
        </p:nvSpPr>
        <p:spPr/>
        <p:txBody>
          <a:bodyPr/>
          <a:lstStyle/>
          <a:p>
            <a:fld id="{6550B09B-BA47-2941-B09B-1F03AE589515}" type="datetimeFigureOut">
              <a:rPr lang="en-US" smtClean="0"/>
              <a:t>8/12/25</a:t>
            </a:fld>
            <a:endParaRPr lang="en-US"/>
          </a:p>
        </p:txBody>
      </p:sp>
      <p:sp>
        <p:nvSpPr>
          <p:cNvPr id="5" name="Footer Placeholder 4">
            <a:extLst>
              <a:ext uri="{FF2B5EF4-FFF2-40B4-BE49-F238E27FC236}">
                <a16:creationId xmlns:a16="http://schemas.microsoft.com/office/drawing/2014/main" id="{79A56542-160C-0CA5-C3C7-FCCCDAC8D7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20003F-80E9-9F3C-22A4-FB83427F4F95}"/>
              </a:ext>
            </a:extLst>
          </p:cNvPr>
          <p:cNvSpPr>
            <a:spLocks noGrp="1"/>
          </p:cNvSpPr>
          <p:nvPr>
            <p:ph type="sldNum" sz="quarter" idx="12"/>
          </p:nvPr>
        </p:nvSpPr>
        <p:spPr/>
        <p:txBody>
          <a:bodyPr/>
          <a:lstStyle/>
          <a:p>
            <a:fld id="{E5D08149-A576-E14D-B8C4-1A4A799064F2}" type="slidenum">
              <a:rPr lang="en-US" smtClean="0"/>
              <a:t>‹#›</a:t>
            </a:fld>
            <a:endParaRPr lang="en-US"/>
          </a:p>
        </p:txBody>
      </p:sp>
    </p:spTree>
    <p:extLst>
      <p:ext uri="{BB962C8B-B14F-4D97-AF65-F5344CB8AC3E}">
        <p14:creationId xmlns:p14="http://schemas.microsoft.com/office/powerpoint/2010/main" val="3703156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2FFD32A-8D34-35CF-1A0F-45F46E25979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E0F2B6D-70ED-23BD-FDC7-53C3001125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CDD629-CA8A-6BA1-3ADB-9D7301BE71EA}"/>
              </a:ext>
            </a:extLst>
          </p:cNvPr>
          <p:cNvSpPr>
            <a:spLocks noGrp="1"/>
          </p:cNvSpPr>
          <p:nvPr>
            <p:ph type="dt" sz="half" idx="10"/>
          </p:nvPr>
        </p:nvSpPr>
        <p:spPr/>
        <p:txBody>
          <a:bodyPr/>
          <a:lstStyle/>
          <a:p>
            <a:fld id="{6550B09B-BA47-2941-B09B-1F03AE589515}" type="datetimeFigureOut">
              <a:rPr lang="en-US" smtClean="0"/>
              <a:t>8/12/25</a:t>
            </a:fld>
            <a:endParaRPr lang="en-US"/>
          </a:p>
        </p:txBody>
      </p:sp>
      <p:sp>
        <p:nvSpPr>
          <p:cNvPr id="5" name="Footer Placeholder 4">
            <a:extLst>
              <a:ext uri="{FF2B5EF4-FFF2-40B4-BE49-F238E27FC236}">
                <a16:creationId xmlns:a16="http://schemas.microsoft.com/office/drawing/2014/main" id="{FB445DC2-2DB0-DC66-DCDA-2114F0F7A5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6FDFB7-8F6F-8E3B-C9CA-7DC50FC27E00}"/>
              </a:ext>
            </a:extLst>
          </p:cNvPr>
          <p:cNvSpPr>
            <a:spLocks noGrp="1"/>
          </p:cNvSpPr>
          <p:nvPr>
            <p:ph type="sldNum" sz="quarter" idx="12"/>
          </p:nvPr>
        </p:nvSpPr>
        <p:spPr/>
        <p:txBody>
          <a:bodyPr/>
          <a:lstStyle/>
          <a:p>
            <a:fld id="{E5D08149-A576-E14D-B8C4-1A4A799064F2}" type="slidenum">
              <a:rPr lang="en-US" smtClean="0"/>
              <a:t>‹#›</a:t>
            </a:fld>
            <a:endParaRPr lang="en-US"/>
          </a:p>
        </p:txBody>
      </p:sp>
    </p:spTree>
    <p:extLst>
      <p:ext uri="{BB962C8B-B14F-4D97-AF65-F5344CB8AC3E}">
        <p14:creationId xmlns:p14="http://schemas.microsoft.com/office/powerpoint/2010/main" val="147554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E526F-AD38-7180-66CD-DE7AC332DC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110DFF-7A90-34C5-C3F0-FD4608CE8A3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6E743C-7404-335A-1194-DFA7DC797B26}"/>
              </a:ext>
            </a:extLst>
          </p:cNvPr>
          <p:cNvSpPr>
            <a:spLocks noGrp="1"/>
          </p:cNvSpPr>
          <p:nvPr>
            <p:ph type="dt" sz="half" idx="10"/>
          </p:nvPr>
        </p:nvSpPr>
        <p:spPr/>
        <p:txBody>
          <a:bodyPr/>
          <a:lstStyle/>
          <a:p>
            <a:fld id="{6550B09B-BA47-2941-B09B-1F03AE589515}" type="datetimeFigureOut">
              <a:rPr lang="en-US" smtClean="0"/>
              <a:t>8/12/25</a:t>
            </a:fld>
            <a:endParaRPr lang="en-US"/>
          </a:p>
        </p:txBody>
      </p:sp>
      <p:sp>
        <p:nvSpPr>
          <p:cNvPr id="5" name="Footer Placeholder 4">
            <a:extLst>
              <a:ext uri="{FF2B5EF4-FFF2-40B4-BE49-F238E27FC236}">
                <a16:creationId xmlns:a16="http://schemas.microsoft.com/office/drawing/2014/main" id="{FFBFFF7F-8DDF-AA99-D3DF-79CE70D944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7409E0-1875-BFE1-C50C-8309749E7353}"/>
              </a:ext>
            </a:extLst>
          </p:cNvPr>
          <p:cNvSpPr>
            <a:spLocks noGrp="1"/>
          </p:cNvSpPr>
          <p:nvPr>
            <p:ph type="sldNum" sz="quarter" idx="12"/>
          </p:nvPr>
        </p:nvSpPr>
        <p:spPr/>
        <p:txBody>
          <a:bodyPr/>
          <a:lstStyle/>
          <a:p>
            <a:fld id="{E5D08149-A576-E14D-B8C4-1A4A799064F2}" type="slidenum">
              <a:rPr lang="en-US" smtClean="0"/>
              <a:t>‹#›</a:t>
            </a:fld>
            <a:endParaRPr lang="en-US"/>
          </a:p>
        </p:txBody>
      </p:sp>
    </p:spTree>
    <p:extLst>
      <p:ext uri="{BB962C8B-B14F-4D97-AF65-F5344CB8AC3E}">
        <p14:creationId xmlns:p14="http://schemas.microsoft.com/office/powerpoint/2010/main" val="1709252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D1528-374C-8C61-99CB-25CF57B7B36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35D128E-DD60-8CDD-E402-FF7A65E0148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1C2804-D937-F848-BB9E-DE214E8B9C55}"/>
              </a:ext>
            </a:extLst>
          </p:cNvPr>
          <p:cNvSpPr>
            <a:spLocks noGrp="1"/>
          </p:cNvSpPr>
          <p:nvPr>
            <p:ph type="dt" sz="half" idx="10"/>
          </p:nvPr>
        </p:nvSpPr>
        <p:spPr/>
        <p:txBody>
          <a:bodyPr/>
          <a:lstStyle/>
          <a:p>
            <a:fld id="{6550B09B-BA47-2941-B09B-1F03AE589515}" type="datetimeFigureOut">
              <a:rPr lang="en-US" smtClean="0"/>
              <a:t>8/12/25</a:t>
            </a:fld>
            <a:endParaRPr lang="en-US"/>
          </a:p>
        </p:txBody>
      </p:sp>
      <p:sp>
        <p:nvSpPr>
          <p:cNvPr id="5" name="Footer Placeholder 4">
            <a:extLst>
              <a:ext uri="{FF2B5EF4-FFF2-40B4-BE49-F238E27FC236}">
                <a16:creationId xmlns:a16="http://schemas.microsoft.com/office/drawing/2014/main" id="{EC4F5F1D-6BDB-FD69-150A-73AF3C7C28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82569E-1E92-44CE-D9CE-846F5CBAB577}"/>
              </a:ext>
            </a:extLst>
          </p:cNvPr>
          <p:cNvSpPr>
            <a:spLocks noGrp="1"/>
          </p:cNvSpPr>
          <p:nvPr>
            <p:ph type="sldNum" sz="quarter" idx="12"/>
          </p:nvPr>
        </p:nvSpPr>
        <p:spPr/>
        <p:txBody>
          <a:bodyPr/>
          <a:lstStyle/>
          <a:p>
            <a:fld id="{E5D08149-A576-E14D-B8C4-1A4A799064F2}" type="slidenum">
              <a:rPr lang="en-US" smtClean="0"/>
              <a:t>‹#›</a:t>
            </a:fld>
            <a:endParaRPr lang="en-US"/>
          </a:p>
        </p:txBody>
      </p:sp>
    </p:spTree>
    <p:extLst>
      <p:ext uri="{BB962C8B-B14F-4D97-AF65-F5344CB8AC3E}">
        <p14:creationId xmlns:p14="http://schemas.microsoft.com/office/powerpoint/2010/main" val="1797271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C2466-00E6-DAE4-16EE-6CBB6C477A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D96197-0C39-5412-0E91-3727951463E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5C13562-B3B8-6C49-32AB-B7E2BC770DB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A67167B-F0F0-EE00-D033-53AE1F11EDE3}"/>
              </a:ext>
            </a:extLst>
          </p:cNvPr>
          <p:cNvSpPr>
            <a:spLocks noGrp="1"/>
          </p:cNvSpPr>
          <p:nvPr>
            <p:ph type="dt" sz="half" idx="10"/>
          </p:nvPr>
        </p:nvSpPr>
        <p:spPr/>
        <p:txBody>
          <a:bodyPr/>
          <a:lstStyle/>
          <a:p>
            <a:fld id="{6550B09B-BA47-2941-B09B-1F03AE589515}" type="datetimeFigureOut">
              <a:rPr lang="en-US" smtClean="0"/>
              <a:t>8/12/25</a:t>
            </a:fld>
            <a:endParaRPr lang="en-US"/>
          </a:p>
        </p:txBody>
      </p:sp>
      <p:sp>
        <p:nvSpPr>
          <p:cNvPr id="6" name="Footer Placeholder 5">
            <a:extLst>
              <a:ext uri="{FF2B5EF4-FFF2-40B4-BE49-F238E27FC236}">
                <a16:creationId xmlns:a16="http://schemas.microsoft.com/office/drawing/2014/main" id="{FC1592BE-19AB-EF36-E4CA-7EB947AC4A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CE182C-B39E-5314-44CD-5509FFB45CA0}"/>
              </a:ext>
            </a:extLst>
          </p:cNvPr>
          <p:cNvSpPr>
            <a:spLocks noGrp="1"/>
          </p:cNvSpPr>
          <p:nvPr>
            <p:ph type="sldNum" sz="quarter" idx="12"/>
          </p:nvPr>
        </p:nvSpPr>
        <p:spPr/>
        <p:txBody>
          <a:bodyPr/>
          <a:lstStyle/>
          <a:p>
            <a:fld id="{E5D08149-A576-E14D-B8C4-1A4A799064F2}" type="slidenum">
              <a:rPr lang="en-US" smtClean="0"/>
              <a:t>‹#›</a:t>
            </a:fld>
            <a:endParaRPr lang="en-US"/>
          </a:p>
        </p:txBody>
      </p:sp>
    </p:spTree>
    <p:extLst>
      <p:ext uri="{BB962C8B-B14F-4D97-AF65-F5344CB8AC3E}">
        <p14:creationId xmlns:p14="http://schemas.microsoft.com/office/powerpoint/2010/main" val="3414698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65025-2A77-D71D-FCC9-CA2F1B6DA8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7CDF4C-AC34-6D97-D237-27D379A83D4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731F2FD-32B0-EC49-77E5-C3BA97976A0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F2FAD6-3EC0-72EE-394D-2028CD1D77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AA1FB7-482F-6E65-FCDD-2AB860A6A49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CA9B546-3EA7-8630-286D-C1A63CCB5401}"/>
              </a:ext>
            </a:extLst>
          </p:cNvPr>
          <p:cNvSpPr>
            <a:spLocks noGrp="1"/>
          </p:cNvSpPr>
          <p:nvPr>
            <p:ph type="dt" sz="half" idx="10"/>
          </p:nvPr>
        </p:nvSpPr>
        <p:spPr/>
        <p:txBody>
          <a:bodyPr/>
          <a:lstStyle/>
          <a:p>
            <a:fld id="{6550B09B-BA47-2941-B09B-1F03AE589515}" type="datetimeFigureOut">
              <a:rPr lang="en-US" smtClean="0"/>
              <a:t>8/12/25</a:t>
            </a:fld>
            <a:endParaRPr lang="en-US"/>
          </a:p>
        </p:txBody>
      </p:sp>
      <p:sp>
        <p:nvSpPr>
          <p:cNvPr id="8" name="Footer Placeholder 7">
            <a:extLst>
              <a:ext uri="{FF2B5EF4-FFF2-40B4-BE49-F238E27FC236}">
                <a16:creationId xmlns:a16="http://schemas.microsoft.com/office/drawing/2014/main" id="{1BDD6D5F-28DA-5CFA-85A2-0626C347FF0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E3C1A4E-1527-C1E4-AD12-26D7AC7AEA4C}"/>
              </a:ext>
            </a:extLst>
          </p:cNvPr>
          <p:cNvSpPr>
            <a:spLocks noGrp="1"/>
          </p:cNvSpPr>
          <p:nvPr>
            <p:ph type="sldNum" sz="quarter" idx="12"/>
          </p:nvPr>
        </p:nvSpPr>
        <p:spPr/>
        <p:txBody>
          <a:bodyPr/>
          <a:lstStyle/>
          <a:p>
            <a:fld id="{E5D08149-A576-E14D-B8C4-1A4A799064F2}" type="slidenum">
              <a:rPr lang="en-US" smtClean="0"/>
              <a:t>‹#›</a:t>
            </a:fld>
            <a:endParaRPr lang="en-US"/>
          </a:p>
        </p:txBody>
      </p:sp>
    </p:spTree>
    <p:extLst>
      <p:ext uri="{BB962C8B-B14F-4D97-AF65-F5344CB8AC3E}">
        <p14:creationId xmlns:p14="http://schemas.microsoft.com/office/powerpoint/2010/main" val="884435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BC572-C867-FBB7-638B-DC0308DAFB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6CC592-3378-45E5-7752-31DA7B928EA8}"/>
              </a:ext>
            </a:extLst>
          </p:cNvPr>
          <p:cNvSpPr>
            <a:spLocks noGrp="1"/>
          </p:cNvSpPr>
          <p:nvPr>
            <p:ph type="dt" sz="half" idx="10"/>
          </p:nvPr>
        </p:nvSpPr>
        <p:spPr/>
        <p:txBody>
          <a:bodyPr/>
          <a:lstStyle/>
          <a:p>
            <a:fld id="{6550B09B-BA47-2941-B09B-1F03AE589515}" type="datetimeFigureOut">
              <a:rPr lang="en-US" smtClean="0"/>
              <a:t>8/12/25</a:t>
            </a:fld>
            <a:endParaRPr lang="en-US"/>
          </a:p>
        </p:txBody>
      </p:sp>
      <p:sp>
        <p:nvSpPr>
          <p:cNvPr id="4" name="Footer Placeholder 3">
            <a:extLst>
              <a:ext uri="{FF2B5EF4-FFF2-40B4-BE49-F238E27FC236}">
                <a16:creationId xmlns:a16="http://schemas.microsoft.com/office/drawing/2014/main" id="{E14AA801-A80C-0C39-BD03-73D01BE2589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A8EEBAA-2EC6-4B42-7AA4-A3B895B4CE20}"/>
              </a:ext>
            </a:extLst>
          </p:cNvPr>
          <p:cNvSpPr>
            <a:spLocks noGrp="1"/>
          </p:cNvSpPr>
          <p:nvPr>
            <p:ph type="sldNum" sz="quarter" idx="12"/>
          </p:nvPr>
        </p:nvSpPr>
        <p:spPr/>
        <p:txBody>
          <a:bodyPr/>
          <a:lstStyle/>
          <a:p>
            <a:fld id="{E5D08149-A576-E14D-B8C4-1A4A799064F2}" type="slidenum">
              <a:rPr lang="en-US" smtClean="0"/>
              <a:t>‹#›</a:t>
            </a:fld>
            <a:endParaRPr lang="en-US"/>
          </a:p>
        </p:txBody>
      </p:sp>
    </p:spTree>
    <p:extLst>
      <p:ext uri="{BB962C8B-B14F-4D97-AF65-F5344CB8AC3E}">
        <p14:creationId xmlns:p14="http://schemas.microsoft.com/office/powerpoint/2010/main" val="573860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37F61E-313E-8967-678E-CB59CA1077B7}"/>
              </a:ext>
            </a:extLst>
          </p:cNvPr>
          <p:cNvSpPr>
            <a:spLocks noGrp="1"/>
          </p:cNvSpPr>
          <p:nvPr>
            <p:ph type="dt" sz="half" idx="10"/>
          </p:nvPr>
        </p:nvSpPr>
        <p:spPr/>
        <p:txBody>
          <a:bodyPr/>
          <a:lstStyle/>
          <a:p>
            <a:fld id="{6550B09B-BA47-2941-B09B-1F03AE589515}" type="datetimeFigureOut">
              <a:rPr lang="en-US" smtClean="0"/>
              <a:t>8/12/25</a:t>
            </a:fld>
            <a:endParaRPr lang="en-US"/>
          </a:p>
        </p:txBody>
      </p:sp>
      <p:sp>
        <p:nvSpPr>
          <p:cNvPr id="3" name="Footer Placeholder 2">
            <a:extLst>
              <a:ext uri="{FF2B5EF4-FFF2-40B4-BE49-F238E27FC236}">
                <a16:creationId xmlns:a16="http://schemas.microsoft.com/office/drawing/2014/main" id="{6A04EC26-4D9B-A87D-41F5-8284A1917F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4D24F9-5DA5-773E-2491-F5BB1A7D2B85}"/>
              </a:ext>
            </a:extLst>
          </p:cNvPr>
          <p:cNvSpPr>
            <a:spLocks noGrp="1"/>
          </p:cNvSpPr>
          <p:nvPr>
            <p:ph type="sldNum" sz="quarter" idx="12"/>
          </p:nvPr>
        </p:nvSpPr>
        <p:spPr/>
        <p:txBody>
          <a:bodyPr/>
          <a:lstStyle/>
          <a:p>
            <a:fld id="{E5D08149-A576-E14D-B8C4-1A4A799064F2}" type="slidenum">
              <a:rPr lang="en-US" smtClean="0"/>
              <a:t>‹#›</a:t>
            </a:fld>
            <a:endParaRPr lang="en-US"/>
          </a:p>
        </p:txBody>
      </p:sp>
    </p:spTree>
    <p:extLst>
      <p:ext uri="{BB962C8B-B14F-4D97-AF65-F5344CB8AC3E}">
        <p14:creationId xmlns:p14="http://schemas.microsoft.com/office/powerpoint/2010/main" val="1295614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E983B-21FF-0910-E73D-C0A038C16F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C547D1-30F7-3299-EFF5-FF89D5040BF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8B36D1B-4CFC-51E9-C334-8E0098ADE2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B24C89-2B95-F682-4F87-F8EEA16BF48D}"/>
              </a:ext>
            </a:extLst>
          </p:cNvPr>
          <p:cNvSpPr>
            <a:spLocks noGrp="1"/>
          </p:cNvSpPr>
          <p:nvPr>
            <p:ph type="dt" sz="half" idx="10"/>
          </p:nvPr>
        </p:nvSpPr>
        <p:spPr/>
        <p:txBody>
          <a:bodyPr/>
          <a:lstStyle/>
          <a:p>
            <a:fld id="{6550B09B-BA47-2941-B09B-1F03AE589515}" type="datetimeFigureOut">
              <a:rPr lang="en-US" smtClean="0"/>
              <a:t>8/12/25</a:t>
            </a:fld>
            <a:endParaRPr lang="en-US"/>
          </a:p>
        </p:txBody>
      </p:sp>
      <p:sp>
        <p:nvSpPr>
          <p:cNvPr id="6" name="Footer Placeholder 5">
            <a:extLst>
              <a:ext uri="{FF2B5EF4-FFF2-40B4-BE49-F238E27FC236}">
                <a16:creationId xmlns:a16="http://schemas.microsoft.com/office/drawing/2014/main" id="{121DEB0D-18D6-4E68-E2F7-285E0DDEAE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AAE507-E85C-12F4-AB65-C5ACC67813D0}"/>
              </a:ext>
            </a:extLst>
          </p:cNvPr>
          <p:cNvSpPr>
            <a:spLocks noGrp="1"/>
          </p:cNvSpPr>
          <p:nvPr>
            <p:ph type="sldNum" sz="quarter" idx="12"/>
          </p:nvPr>
        </p:nvSpPr>
        <p:spPr/>
        <p:txBody>
          <a:bodyPr/>
          <a:lstStyle/>
          <a:p>
            <a:fld id="{E5D08149-A576-E14D-B8C4-1A4A799064F2}" type="slidenum">
              <a:rPr lang="en-US" smtClean="0"/>
              <a:t>‹#›</a:t>
            </a:fld>
            <a:endParaRPr lang="en-US"/>
          </a:p>
        </p:txBody>
      </p:sp>
    </p:spTree>
    <p:extLst>
      <p:ext uri="{BB962C8B-B14F-4D97-AF65-F5344CB8AC3E}">
        <p14:creationId xmlns:p14="http://schemas.microsoft.com/office/powerpoint/2010/main" val="1838261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DB49C-A7CB-C169-8E36-E8794A2CFC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F412D3-A2E9-3A58-BD26-E304A4E37E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A9399DD-2822-3BD2-ACC4-2C181A37B5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C6682B-6128-260D-1F9E-22F1EDC2BDE1}"/>
              </a:ext>
            </a:extLst>
          </p:cNvPr>
          <p:cNvSpPr>
            <a:spLocks noGrp="1"/>
          </p:cNvSpPr>
          <p:nvPr>
            <p:ph type="dt" sz="half" idx="10"/>
          </p:nvPr>
        </p:nvSpPr>
        <p:spPr/>
        <p:txBody>
          <a:bodyPr/>
          <a:lstStyle/>
          <a:p>
            <a:fld id="{6550B09B-BA47-2941-B09B-1F03AE589515}" type="datetimeFigureOut">
              <a:rPr lang="en-US" smtClean="0"/>
              <a:t>8/12/25</a:t>
            </a:fld>
            <a:endParaRPr lang="en-US"/>
          </a:p>
        </p:txBody>
      </p:sp>
      <p:sp>
        <p:nvSpPr>
          <p:cNvPr id="6" name="Footer Placeholder 5">
            <a:extLst>
              <a:ext uri="{FF2B5EF4-FFF2-40B4-BE49-F238E27FC236}">
                <a16:creationId xmlns:a16="http://schemas.microsoft.com/office/drawing/2014/main" id="{2E0DD5BE-ECA2-DA20-37EC-8D544E866F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F38EE5-61F3-341D-ED5D-36913EC19FFA}"/>
              </a:ext>
            </a:extLst>
          </p:cNvPr>
          <p:cNvSpPr>
            <a:spLocks noGrp="1"/>
          </p:cNvSpPr>
          <p:nvPr>
            <p:ph type="sldNum" sz="quarter" idx="12"/>
          </p:nvPr>
        </p:nvSpPr>
        <p:spPr/>
        <p:txBody>
          <a:bodyPr/>
          <a:lstStyle/>
          <a:p>
            <a:fld id="{E5D08149-A576-E14D-B8C4-1A4A799064F2}" type="slidenum">
              <a:rPr lang="en-US" smtClean="0"/>
              <a:t>‹#›</a:t>
            </a:fld>
            <a:endParaRPr lang="en-US"/>
          </a:p>
        </p:txBody>
      </p:sp>
    </p:spTree>
    <p:extLst>
      <p:ext uri="{BB962C8B-B14F-4D97-AF65-F5344CB8AC3E}">
        <p14:creationId xmlns:p14="http://schemas.microsoft.com/office/powerpoint/2010/main" val="376231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5161C2-EAB1-9094-6A52-801D8529FC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FBA92C0-E321-9DFC-9EFF-0629E08754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2F54BF-5830-564D-7E35-0D9574DCCE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50B09B-BA47-2941-B09B-1F03AE589515}" type="datetimeFigureOut">
              <a:rPr lang="en-US" smtClean="0"/>
              <a:t>8/12/25</a:t>
            </a:fld>
            <a:endParaRPr lang="en-US"/>
          </a:p>
        </p:txBody>
      </p:sp>
      <p:sp>
        <p:nvSpPr>
          <p:cNvPr id="5" name="Footer Placeholder 4">
            <a:extLst>
              <a:ext uri="{FF2B5EF4-FFF2-40B4-BE49-F238E27FC236}">
                <a16:creationId xmlns:a16="http://schemas.microsoft.com/office/drawing/2014/main" id="{B2FF73F1-8B74-C1D5-A2EB-1B0DE88D8C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8ECF8EB-2087-5A32-DC85-A87A4AE171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5D08149-A576-E14D-B8C4-1A4A799064F2}" type="slidenum">
              <a:rPr lang="en-US" smtClean="0"/>
              <a:t>‹#›</a:t>
            </a:fld>
            <a:endParaRPr lang="en-US"/>
          </a:p>
        </p:txBody>
      </p:sp>
    </p:spTree>
    <p:extLst>
      <p:ext uri="{BB962C8B-B14F-4D97-AF65-F5344CB8AC3E}">
        <p14:creationId xmlns:p14="http://schemas.microsoft.com/office/powerpoint/2010/main" val="9876015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25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6621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690015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814542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68354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9646E-0B2B-2D54-C548-805E19D988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7C2826-7FD3-6E49-4D25-BFE389A3DD5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80ADEB9-614A-66BC-8696-25F994CA49A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D2CD5FCE-2FD7-94D2-5FE6-FABEA533728B}"/>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957982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F9160-4C6A-17C2-40C9-E442D957B4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24C63A-722A-46B4-5B3A-48D965DE1DF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208E422-46E7-51D7-AEA9-058BB488051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AF542BED-BDE2-60A5-DD6F-A3C8779324F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61190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90717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106852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7283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66CAD-29F4-4D3E-6F0C-F5C96C9E575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6CEAD55-C3F1-FE41-9A30-45572296C939}"/>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800C4744-3AD7-650C-62A2-D9A284AC5F9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6648269"/>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96546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99636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97780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339CA-FAD8-98AD-8F8D-EFA5954F8C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E4837C-56A8-F3A5-E12B-99B8896EC68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249821F-A556-5681-BA76-94764FDB293E}"/>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44E23AB0-6E14-DDC2-021D-75DC60A548F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21703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CFD59-C2D0-33E5-6706-326698A7D7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6B5AEA-079B-F3BB-855A-8A892386D1C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28AF366-5756-78FB-D335-B3D83B979C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F965E04C-8EC9-BF1B-226E-E28BCD61B84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315889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83361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071748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43606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510524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3" name="Audio 12">
            <a:extLst>
              <a:ext uri="{FF2B5EF4-FFF2-40B4-BE49-F238E27FC236}">
                <a16:creationId xmlns:a16="http://schemas.microsoft.com/office/drawing/2014/main" id="{C41D830B-040A-1DCB-53D8-4C9E73B8CA6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359478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8" name="Audio 27">
            <a:extLst>
              <a:ext uri="{FF2B5EF4-FFF2-40B4-BE49-F238E27FC236}">
                <a16:creationId xmlns:a16="http://schemas.microsoft.com/office/drawing/2014/main" id="{7D79ACD6-CE45-2C88-79B9-68E811A0DF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492834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1" name="Audio 20">
            <a:extLst>
              <a:ext uri="{FF2B5EF4-FFF2-40B4-BE49-F238E27FC236}">
                <a16:creationId xmlns:a16="http://schemas.microsoft.com/office/drawing/2014/main" id="{FF8FA7E6-974D-D35E-3B48-9943F7727CA1}"/>
              </a:ext>
            </a:extLst>
          </p:cNvPr>
          <p:cNvPicPr>
            <a:picLocks noChangeAspect="1"/>
          </p:cNvPicPr>
          <p:nvPr>
            <a:audioFile r:link="rId1"/>
            <p:extLst>
              <p:ext uri="{DAA4B4D4-6D71-4841-9C94-3DE7FCFB9230}">
                <p14:media xmlns:p14="http://schemas.microsoft.com/office/powerpoint/2010/main" r:embed="rId2">
                  <p14:trim st="121.699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2" name="Audio 11">
            <a:extLst>
              <a:ext uri="{FF2B5EF4-FFF2-40B4-BE49-F238E27FC236}">
                <a16:creationId xmlns:a16="http://schemas.microsoft.com/office/drawing/2014/main" id="{460D98F3-EB69-77FE-C1FC-E9F3CE4D1EF2}"/>
              </a:ext>
            </a:extLst>
          </p:cNvPr>
          <p:cNvPicPr>
            <a:picLocks noChangeAspect="1"/>
          </p:cNvPicPr>
          <p:nvPr>
            <a:audioFile r:link="rId1"/>
            <p:extLst>
              <p:ext uri="{DAA4B4D4-6D71-4841-9C94-3DE7FCFB9230}">
                <p14:media xmlns:p14="http://schemas.microsoft.com/office/powerpoint/2010/main" r:embed="rId2">
                  <p14:trim st="125.300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F2559A4C-170F-0DA5-7886-B929B0B2F2A6}"/>
              </a:ext>
            </a:extLst>
          </p:cNvPr>
          <p:cNvPicPr>
            <a:picLocks noChangeAspect="1"/>
          </p:cNvPicPr>
          <p:nvPr>
            <a:audioFile r:link="rId1"/>
            <p:extLst>
              <p:ext uri="{DAA4B4D4-6D71-4841-9C94-3DE7FCFB9230}">
                <p14:media xmlns:p14="http://schemas.microsoft.com/office/powerpoint/2010/main" r:embed="rId2">
                  <p14:trim st="131.708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D4F4999E-9CF7-C578-0AED-7BA8B29FD65C}"/>
              </a:ext>
            </a:extLst>
          </p:cNvPr>
          <p:cNvPicPr>
            <a:picLocks noChangeAspect="1"/>
          </p:cNvPicPr>
          <p:nvPr>
            <a:audioFile r:link="rId1"/>
            <p:extLst>
              <p:ext uri="{DAA4B4D4-6D71-4841-9C94-3DE7FCFB9230}">
                <p14:media xmlns:p14="http://schemas.microsoft.com/office/powerpoint/2010/main" r:embed="rId2">
                  <p14:trim st="241.6686" end="203.807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25</vt:lpstr>
      <vt:lpstr>PowerPoint Presentation</vt:lpstr>
      <vt:lpstr>32 ÷ 8 4 </vt:lpstr>
      <vt:lpstr>32 ÷ 8  </vt:lpstr>
      <vt:lpstr>27 ÷ 9 3 </vt:lpstr>
      <vt:lpstr>27 ÷ 9  </vt:lpstr>
      <vt:lpstr>4 ÷ 2 2 </vt:lpstr>
      <vt:lpstr>4 ÷ 2  </vt:lpstr>
      <vt:lpstr>18 ÷ 3 6 </vt:lpstr>
      <vt:lpstr>18 ÷ 3  </vt:lpstr>
      <vt:lpstr>27 ÷ 9  </vt:lpstr>
      <vt:lpstr>18 ÷ 3  </vt:lpstr>
      <vt:lpstr>4 ÷ 2  </vt:lpstr>
      <vt:lpstr>32 ÷ 8  </vt:lpstr>
      <vt:lpstr>4 ÷ 2  </vt:lpstr>
      <vt:lpstr>32 ÷ 8  </vt:lpstr>
      <vt:lpstr>18 ÷ 3  </vt:lpstr>
      <vt:lpstr>27 ÷ 9  </vt:lpstr>
      <vt:lpstr>18 ÷ 3  </vt:lpstr>
      <vt:lpstr>4 ÷ 2  </vt:lpstr>
      <vt:lpstr>27 ÷ 9  </vt:lpstr>
      <vt:lpstr>32 ÷ 8  </vt:lpstr>
      <vt:lpstr>27 ÷ 9  </vt:lpstr>
      <vt:lpstr>32 ÷ 8  </vt:lpstr>
      <vt:lpstr>4 ÷ 2  </vt:lpstr>
      <vt:lpstr>18 ÷ 3  </vt:lpstr>
      <vt:lpstr>32 ÷ 8  </vt:lpstr>
      <vt:lpstr>27 ÷ 9  </vt:lpstr>
      <vt:lpstr>18 ÷ 3  </vt:lpstr>
      <vt:lpstr>4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2025-08-12T17:37:40Z</dcterms:created>
  <dcterms:modified xsi:type="dcterms:W3CDTF">2025-08-12T17:39:40Z</dcterms:modified>
</cp:coreProperties>
</file>