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5" r:id="rId6"/>
    <p:sldId id="316" r:id="rId7"/>
    <p:sldId id="317" r:id="rId8"/>
    <p:sldId id="318"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31"/>
    <p:restoredTop sz="91429"/>
  </p:normalViewPr>
  <p:slideViewPr>
    <p:cSldViewPr snapToGrid="0">
      <p:cViewPr varScale="1">
        <p:scale>
          <a:sx n="41" d="100"/>
          <a:sy n="41" d="100"/>
        </p:scale>
        <p:origin x="9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E0ED5-9383-E096-0CC3-3BEF528209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074D90-00E4-9B49-1A42-5B2B801375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3A2F09-8625-577A-53EB-C3FB61950780}"/>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5" name="Footer Placeholder 4">
            <a:extLst>
              <a:ext uri="{FF2B5EF4-FFF2-40B4-BE49-F238E27FC236}">
                <a16:creationId xmlns:a16="http://schemas.microsoft.com/office/drawing/2014/main" id="{5D40FCB0-D1A7-166A-8585-4E084772AB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DC7B0D-14E9-B2DB-7ED1-31950588F3D1}"/>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748433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53B60-7C3B-5CC8-E50F-B9B7655D344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F7137B-AAA1-BF67-B455-DC12AECEE0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EC800D-B4A0-FC4A-2011-F0EE5689D6BC}"/>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5" name="Footer Placeholder 4">
            <a:extLst>
              <a:ext uri="{FF2B5EF4-FFF2-40B4-BE49-F238E27FC236}">
                <a16:creationId xmlns:a16="http://schemas.microsoft.com/office/drawing/2014/main" id="{5D401CC5-417C-E491-46E7-AB76F9DB2C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300D2E-F830-BA47-7030-ADDD41A02601}"/>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2478115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EB10BC-A63C-B056-89A0-5415BBAFABF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FD75B67-05D7-BFAB-F32D-0D20C44A3C0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254714-5677-AD35-5691-F034AAE240DE}"/>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5" name="Footer Placeholder 4">
            <a:extLst>
              <a:ext uri="{FF2B5EF4-FFF2-40B4-BE49-F238E27FC236}">
                <a16:creationId xmlns:a16="http://schemas.microsoft.com/office/drawing/2014/main" id="{07CF52C9-2553-FE4F-1F77-A00C9F4999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23CA61-D7F4-5CB0-7E1C-16D371CEAA37}"/>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863418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5B112-5C7E-09A7-BF28-F550C61411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06C83-30B5-250B-F457-98020B902A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0A8218-7CA8-5185-C57B-FDC5FC5155AB}"/>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5" name="Footer Placeholder 4">
            <a:extLst>
              <a:ext uri="{FF2B5EF4-FFF2-40B4-BE49-F238E27FC236}">
                <a16:creationId xmlns:a16="http://schemas.microsoft.com/office/drawing/2014/main" id="{39DE3D6D-407B-D572-465D-0B73E93178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370ACC-AD5C-9810-2CE8-131A3D7A3BB4}"/>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3550216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E5552-79BF-3E09-7BD5-E266BBBA30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F6F5E6E-69E5-C90A-E29D-6792F74319D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AE9934-E30C-C38F-D85F-C4652C1BD179}"/>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5" name="Footer Placeholder 4">
            <a:extLst>
              <a:ext uri="{FF2B5EF4-FFF2-40B4-BE49-F238E27FC236}">
                <a16:creationId xmlns:a16="http://schemas.microsoft.com/office/drawing/2014/main" id="{DD3899F6-904F-C642-7F2B-A400CF5B48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BE808D-2CDF-D155-D4E4-405FB2576CA5}"/>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866363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028E5-D277-3011-3714-45FA2BEC44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D077D3-16E0-7443-889C-77C62DCD57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435361-2E43-1235-47C5-849CF7DC24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103277-A81A-7D1B-E09C-A882C57E52AC}"/>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6" name="Footer Placeholder 5">
            <a:extLst>
              <a:ext uri="{FF2B5EF4-FFF2-40B4-BE49-F238E27FC236}">
                <a16:creationId xmlns:a16="http://schemas.microsoft.com/office/drawing/2014/main" id="{8BE6205A-9D13-77FD-E95D-274F77BD22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4F333E-83F3-E184-955C-59BFCC66962E}"/>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30715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44EAF-2CC4-2494-6234-B703B74AF30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092F66-2BE0-01B5-ADF0-296228DE43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305837-6C23-C973-33C4-B9AC0E5C5B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035314-616D-4299-492E-A73FEDD3353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0832AE-D724-4C84-7647-06A3755F69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5D0F20-FA61-9CC2-09C9-7E0F8B0A30B8}"/>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8" name="Footer Placeholder 7">
            <a:extLst>
              <a:ext uri="{FF2B5EF4-FFF2-40B4-BE49-F238E27FC236}">
                <a16:creationId xmlns:a16="http://schemas.microsoft.com/office/drawing/2014/main" id="{9C6EAA86-F85C-9E76-B25E-C43D27FFFCE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7E4168-EFED-AD53-4E9A-A4D7925495A4}"/>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3484228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AA89E-146E-B766-74C8-331A70D027B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116393-C20E-480E-A21E-0FE2FFA6CC85}"/>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4" name="Footer Placeholder 3">
            <a:extLst>
              <a:ext uri="{FF2B5EF4-FFF2-40B4-BE49-F238E27FC236}">
                <a16:creationId xmlns:a16="http://schemas.microsoft.com/office/drawing/2014/main" id="{518BE521-AEBF-C404-EA3E-DF5107BEAD1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D55702-C615-FBC8-2F6A-811BC4DBBC02}"/>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3394429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28D51B-45DB-EF84-AD97-E12E116BBD2F}"/>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3" name="Footer Placeholder 2">
            <a:extLst>
              <a:ext uri="{FF2B5EF4-FFF2-40B4-BE49-F238E27FC236}">
                <a16:creationId xmlns:a16="http://schemas.microsoft.com/office/drawing/2014/main" id="{B120FDB4-92C5-2225-CE0D-66F22E3E810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9839F6-F099-8055-AFA3-AB2754832E95}"/>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3551300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422DA-E735-45CB-295F-16F20F1B72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D08233A-0233-1916-04F3-0F47544B46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64CBDE-7564-3330-1FEC-88799D1855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9D64B9-D13A-1727-8421-D275015DDFD0}"/>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6" name="Footer Placeholder 5">
            <a:extLst>
              <a:ext uri="{FF2B5EF4-FFF2-40B4-BE49-F238E27FC236}">
                <a16:creationId xmlns:a16="http://schemas.microsoft.com/office/drawing/2014/main" id="{C989245F-3D4C-B994-E887-B060B918D0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FAC5C4-B9CD-C023-482C-776EC441CF69}"/>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1398588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C35F3-1C64-7557-0837-171EF7DE3E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CC99C3-953F-CC08-044F-10881057FF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6FFF918-4485-745B-C051-A89085F9CE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B91757-865B-6981-2F31-236B87C921F9}"/>
              </a:ext>
            </a:extLst>
          </p:cNvPr>
          <p:cNvSpPr>
            <a:spLocks noGrp="1"/>
          </p:cNvSpPr>
          <p:nvPr>
            <p:ph type="dt" sz="half" idx="10"/>
          </p:nvPr>
        </p:nvSpPr>
        <p:spPr/>
        <p:txBody>
          <a:bodyPr/>
          <a:lstStyle/>
          <a:p>
            <a:fld id="{7A3D66EF-BFFD-BE42-BD5F-003D283E1C2D}" type="datetimeFigureOut">
              <a:rPr lang="en-US" smtClean="0"/>
              <a:t>8/12/25</a:t>
            </a:fld>
            <a:endParaRPr lang="en-US"/>
          </a:p>
        </p:txBody>
      </p:sp>
      <p:sp>
        <p:nvSpPr>
          <p:cNvPr id="6" name="Footer Placeholder 5">
            <a:extLst>
              <a:ext uri="{FF2B5EF4-FFF2-40B4-BE49-F238E27FC236}">
                <a16:creationId xmlns:a16="http://schemas.microsoft.com/office/drawing/2014/main" id="{0EE714D0-F865-90E6-3E79-74B86178FF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4CEE2C-544C-F73B-F3D4-92CB5BFE2BC3}"/>
              </a:ext>
            </a:extLst>
          </p:cNvPr>
          <p:cNvSpPr>
            <a:spLocks noGrp="1"/>
          </p:cNvSpPr>
          <p:nvPr>
            <p:ph type="sldNum" sz="quarter" idx="12"/>
          </p:nvPr>
        </p:nvSpPr>
        <p:spPr/>
        <p:txBody>
          <a:bodyPr/>
          <a:lstStyle/>
          <a:p>
            <a:fld id="{156D8CDE-F9BC-1E46-AFC9-EF312176A352}" type="slidenum">
              <a:rPr lang="en-US" smtClean="0"/>
              <a:t>‹#›</a:t>
            </a:fld>
            <a:endParaRPr lang="en-US"/>
          </a:p>
        </p:txBody>
      </p:sp>
    </p:spTree>
    <p:extLst>
      <p:ext uri="{BB962C8B-B14F-4D97-AF65-F5344CB8AC3E}">
        <p14:creationId xmlns:p14="http://schemas.microsoft.com/office/powerpoint/2010/main" val="1084857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192F7D-ADCE-BF35-C528-9E6BDBFF7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D9B2BF-A9AA-16C6-3E6C-3A7FEA574D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A3EE1-C089-2153-3B74-6BE0234214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A3D66EF-BFFD-BE42-BD5F-003D283E1C2D}" type="datetimeFigureOut">
              <a:rPr lang="en-US" smtClean="0"/>
              <a:t>8/12/25</a:t>
            </a:fld>
            <a:endParaRPr lang="en-US"/>
          </a:p>
        </p:txBody>
      </p:sp>
      <p:sp>
        <p:nvSpPr>
          <p:cNvPr id="5" name="Footer Placeholder 4">
            <a:extLst>
              <a:ext uri="{FF2B5EF4-FFF2-40B4-BE49-F238E27FC236}">
                <a16:creationId xmlns:a16="http://schemas.microsoft.com/office/drawing/2014/main" id="{C9BF51BD-79AA-D9DC-116B-30EB2D7B47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1DA6BB7-9260-A116-2DE3-58DD37BBA9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56D8CDE-F9BC-1E46-AFC9-EF312176A352}" type="slidenum">
              <a:rPr lang="en-US" smtClean="0"/>
              <a:t>‹#›</a:t>
            </a:fld>
            <a:endParaRPr lang="en-US"/>
          </a:p>
        </p:txBody>
      </p:sp>
    </p:spTree>
    <p:extLst>
      <p:ext uri="{BB962C8B-B14F-4D97-AF65-F5344CB8AC3E}">
        <p14:creationId xmlns:p14="http://schemas.microsoft.com/office/powerpoint/2010/main" val="113184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7509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81085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79974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12219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A4358-D7A3-328F-41DE-18BD26B186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860CDE-0CD8-49FB-C288-529401F46BE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AF931AB-4C06-92A9-4409-D8B853C2692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0A140629-1AC7-3BA1-5F86-27202999217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18943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985B6-A35F-E900-05CD-1443B7D780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F7B3A0-CA2F-F129-9E96-9D9669A36CD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E1594E6-B360-BEC9-E59B-C64F329C639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F47CC57C-289C-8D08-95C8-C97B8CA6FC8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86295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63406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6692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13668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71312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21069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7706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B3D61-A067-60BA-38F6-58DAA1D59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144F62-3343-C136-A6B3-DA1B698AFA8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D83EC67-5901-2A96-977B-B31F46BEB47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E54DE567-13CF-90B9-CDB7-7B87B7E2EAF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61275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2981F-42F6-BD64-B810-6F0389C70A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3216D-BEEC-0C22-2387-261E3F4148D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FF71E2F-5418-B5B5-F9FB-975CF2765E1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3898C06C-D659-3DD5-824B-90BD4B5309E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2099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82951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3121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46236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22436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36919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3" name="Audio 22">
            <a:extLst>
              <a:ext uri="{FF2B5EF4-FFF2-40B4-BE49-F238E27FC236}">
                <a16:creationId xmlns:a16="http://schemas.microsoft.com/office/drawing/2014/main" id="{E51BF97F-FB52-3ED4-7E4E-3190CB9C12C6}"/>
              </a:ext>
            </a:extLst>
          </p:cNvPr>
          <p:cNvPicPr>
            <a:picLocks noChangeAspect="1"/>
          </p:cNvPicPr>
          <p:nvPr>
            <a:audioFile r:link="rId1"/>
            <p:extLst>
              <p:ext uri="{DAA4B4D4-6D71-4841-9C94-3DE7FCFB9230}">
                <p14:media xmlns:p14="http://schemas.microsoft.com/office/powerpoint/2010/main" r:embed="rId2">
                  <p14:trim st="468.5777" end="199.17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72353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2" name="Audio 21">
            <a:extLst>
              <a:ext uri="{FF2B5EF4-FFF2-40B4-BE49-F238E27FC236}">
                <a16:creationId xmlns:a16="http://schemas.microsoft.com/office/drawing/2014/main" id="{47CF7821-C926-B28F-52F1-4043B0E10CA8}"/>
              </a:ext>
            </a:extLst>
          </p:cNvPr>
          <p:cNvPicPr>
            <a:picLocks noChangeAspect="1"/>
          </p:cNvPicPr>
          <p:nvPr>
            <a:audioFile r:link="rId1"/>
            <p:extLst>
              <p:ext uri="{DAA4B4D4-6D71-4841-9C94-3DE7FCFB9230}">
                <p14:media xmlns:p14="http://schemas.microsoft.com/office/powerpoint/2010/main" r:embed="rId2">
                  <p14:trim st="109.1648" end="399.88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6" name="Audio 25">
            <a:extLst>
              <a:ext uri="{FF2B5EF4-FFF2-40B4-BE49-F238E27FC236}">
                <a16:creationId xmlns:a16="http://schemas.microsoft.com/office/drawing/2014/main" id="{0A7B5706-1FCA-1759-2795-6139CFE808F2}"/>
              </a:ext>
            </a:extLst>
          </p:cNvPr>
          <p:cNvPicPr>
            <a:picLocks noChangeAspect="1"/>
          </p:cNvPicPr>
          <p:nvPr>
            <a:audioFile r:link="rId1"/>
            <p:extLst>
              <p:ext uri="{DAA4B4D4-6D71-4841-9C94-3DE7FCFB9230}">
                <p14:media xmlns:p14="http://schemas.microsoft.com/office/powerpoint/2010/main" r:embed="rId2">
                  <p14:trim st="87.365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893AA799-6B14-B9CD-A99E-2AD03518EE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37</vt:lpstr>
      <vt:lpstr>PowerPoint Presentation</vt:lpstr>
      <vt:lpstr>25 ÷ 5 5 </vt:lpstr>
      <vt:lpstr>25 ÷ 5  </vt:lpstr>
      <vt:lpstr>48 ÷ 8 6 </vt:lpstr>
      <vt:lpstr>48 ÷ 8  </vt:lpstr>
      <vt:lpstr>21 ÷ 3 7 </vt:lpstr>
      <vt:lpstr>21 ÷ 3  </vt:lpstr>
      <vt:lpstr>81 ÷ 9 9 </vt:lpstr>
      <vt:lpstr>81 ÷ 9  </vt:lpstr>
      <vt:lpstr>48 ÷ 8  </vt:lpstr>
      <vt:lpstr>81 ÷ 9  </vt:lpstr>
      <vt:lpstr>21 ÷ 3  </vt:lpstr>
      <vt:lpstr>25 ÷ 5  </vt:lpstr>
      <vt:lpstr>21 ÷ 3  </vt:lpstr>
      <vt:lpstr>25 ÷ 5  </vt:lpstr>
      <vt:lpstr>81 ÷ 9  </vt:lpstr>
      <vt:lpstr>48 ÷ 8  </vt:lpstr>
      <vt:lpstr>81 ÷ 9  </vt:lpstr>
      <vt:lpstr>21 ÷ 3  </vt:lpstr>
      <vt:lpstr>48 ÷ 8  </vt:lpstr>
      <vt:lpstr>25 ÷ 5  </vt:lpstr>
      <vt:lpstr>48 ÷ 8  </vt:lpstr>
      <vt:lpstr>25 ÷ 5  </vt:lpstr>
      <vt:lpstr>21 ÷ 3  </vt:lpstr>
      <vt:lpstr>81 ÷ 9  </vt:lpstr>
      <vt:lpstr>25 ÷ 5  </vt:lpstr>
      <vt:lpstr>48 ÷ 8  </vt:lpstr>
      <vt:lpstr>81 ÷ 9  </vt:lpstr>
      <vt:lpstr>21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2025-08-12T17:57:18Z</dcterms:created>
  <dcterms:modified xsi:type="dcterms:W3CDTF">2025-08-12T17:59:15Z</dcterms:modified>
</cp:coreProperties>
</file>