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F3EFE-82AC-E3A4-2FC1-A897A2D118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F6DE568-1E6C-A978-4C0F-EFD32F4277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C1F435C-2125-A079-824E-AA53346EC5D2}"/>
              </a:ext>
            </a:extLst>
          </p:cNvPr>
          <p:cNvSpPr>
            <a:spLocks noGrp="1"/>
          </p:cNvSpPr>
          <p:nvPr>
            <p:ph type="dt" sz="half" idx="10"/>
          </p:nvPr>
        </p:nvSpPr>
        <p:spPr/>
        <p:txBody>
          <a:bodyPr/>
          <a:lstStyle/>
          <a:p>
            <a:fld id="{0FE60E6A-EF3F-DA4A-B6A2-51A8CE9FF484}" type="datetimeFigureOut">
              <a:rPr lang="en-US" smtClean="0"/>
              <a:t>8/12/25</a:t>
            </a:fld>
            <a:endParaRPr lang="en-US"/>
          </a:p>
        </p:txBody>
      </p:sp>
      <p:sp>
        <p:nvSpPr>
          <p:cNvPr id="5" name="Footer Placeholder 4">
            <a:extLst>
              <a:ext uri="{FF2B5EF4-FFF2-40B4-BE49-F238E27FC236}">
                <a16:creationId xmlns:a16="http://schemas.microsoft.com/office/drawing/2014/main" id="{7DA40DD9-C212-FF86-2313-670A8492FE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BBB9C8-2077-B86A-1F5C-E2B9AB76BD74}"/>
              </a:ext>
            </a:extLst>
          </p:cNvPr>
          <p:cNvSpPr>
            <a:spLocks noGrp="1"/>
          </p:cNvSpPr>
          <p:nvPr>
            <p:ph type="sldNum" sz="quarter" idx="12"/>
          </p:nvPr>
        </p:nvSpPr>
        <p:spPr/>
        <p:txBody>
          <a:bodyPr/>
          <a:lstStyle/>
          <a:p>
            <a:fld id="{83339070-0236-9C46-99BC-CE72F4A698E0}" type="slidenum">
              <a:rPr lang="en-US" smtClean="0"/>
              <a:t>‹#›</a:t>
            </a:fld>
            <a:endParaRPr lang="en-US"/>
          </a:p>
        </p:txBody>
      </p:sp>
    </p:spTree>
    <p:extLst>
      <p:ext uri="{BB962C8B-B14F-4D97-AF65-F5344CB8AC3E}">
        <p14:creationId xmlns:p14="http://schemas.microsoft.com/office/powerpoint/2010/main" val="3830988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51197-7DC8-F8A2-673C-31383912170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899EF77-3733-960A-299C-26DBFF49494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82088D-2674-3B7B-5E53-40986E077579}"/>
              </a:ext>
            </a:extLst>
          </p:cNvPr>
          <p:cNvSpPr>
            <a:spLocks noGrp="1"/>
          </p:cNvSpPr>
          <p:nvPr>
            <p:ph type="dt" sz="half" idx="10"/>
          </p:nvPr>
        </p:nvSpPr>
        <p:spPr/>
        <p:txBody>
          <a:bodyPr/>
          <a:lstStyle/>
          <a:p>
            <a:fld id="{0FE60E6A-EF3F-DA4A-B6A2-51A8CE9FF484}" type="datetimeFigureOut">
              <a:rPr lang="en-US" smtClean="0"/>
              <a:t>8/12/25</a:t>
            </a:fld>
            <a:endParaRPr lang="en-US"/>
          </a:p>
        </p:txBody>
      </p:sp>
      <p:sp>
        <p:nvSpPr>
          <p:cNvPr id="5" name="Footer Placeholder 4">
            <a:extLst>
              <a:ext uri="{FF2B5EF4-FFF2-40B4-BE49-F238E27FC236}">
                <a16:creationId xmlns:a16="http://schemas.microsoft.com/office/drawing/2014/main" id="{194C9751-AE62-9503-8040-B0511E6F0B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1B8B9B-03DD-3F7D-68FD-934B20170F6F}"/>
              </a:ext>
            </a:extLst>
          </p:cNvPr>
          <p:cNvSpPr>
            <a:spLocks noGrp="1"/>
          </p:cNvSpPr>
          <p:nvPr>
            <p:ph type="sldNum" sz="quarter" idx="12"/>
          </p:nvPr>
        </p:nvSpPr>
        <p:spPr/>
        <p:txBody>
          <a:bodyPr/>
          <a:lstStyle/>
          <a:p>
            <a:fld id="{83339070-0236-9C46-99BC-CE72F4A698E0}" type="slidenum">
              <a:rPr lang="en-US" smtClean="0"/>
              <a:t>‹#›</a:t>
            </a:fld>
            <a:endParaRPr lang="en-US"/>
          </a:p>
        </p:txBody>
      </p:sp>
    </p:spTree>
    <p:extLst>
      <p:ext uri="{BB962C8B-B14F-4D97-AF65-F5344CB8AC3E}">
        <p14:creationId xmlns:p14="http://schemas.microsoft.com/office/powerpoint/2010/main" val="2842911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EB08337-862B-5E70-810F-DDD95D2D3A5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20CD0F8-2F39-9611-7026-486FBE4CEC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E6D8D5-9DBC-1FC0-4041-E23683388E18}"/>
              </a:ext>
            </a:extLst>
          </p:cNvPr>
          <p:cNvSpPr>
            <a:spLocks noGrp="1"/>
          </p:cNvSpPr>
          <p:nvPr>
            <p:ph type="dt" sz="half" idx="10"/>
          </p:nvPr>
        </p:nvSpPr>
        <p:spPr/>
        <p:txBody>
          <a:bodyPr/>
          <a:lstStyle/>
          <a:p>
            <a:fld id="{0FE60E6A-EF3F-DA4A-B6A2-51A8CE9FF484}" type="datetimeFigureOut">
              <a:rPr lang="en-US" smtClean="0"/>
              <a:t>8/12/25</a:t>
            </a:fld>
            <a:endParaRPr lang="en-US"/>
          </a:p>
        </p:txBody>
      </p:sp>
      <p:sp>
        <p:nvSpPr>
          <p:cNvPr id="5" name="Footer Placeholder 4">
            <a:extLst>
              <a:ext uri="{FF2B5EF4-FFF2-40B4-BE49-F238E27FC236}">
                <a16:creationId xmlns:a16="http://schemas.microsoft.com/office/drawing/2014/main" id="{33B7EBE8-B81D-7ABD-397C-F67B0E028B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01D04B-20B8-4CDB-82E3-3F3721464CF2}"/>
              </a:ext>
            </a:extLst>
          </p:cNvPr>
          <p:cNvSpPr>
            <a:spLocks noGrp="1"/>
          </p:cNvSpPr>
          <p:nvPr>
            <p:ph type="sldNum" sz="quarter" idx="12"/>
          </p:nvPr>
        </p:nvSpPr>
        <p:spPr/>
        <p:txBody>
          <a:bodyPr/>
          <a:lstStyle/>
          <a:p>
            <a:fld id="{83339070-0236-9C46-99BC-CE72F4A698E0}" type="slidenum">
              <a:rPr lang="en-US" smtClean="0"/>
              <a:t>‹#›</a:t>
            </a:fld>
            <a:endParaRPr lang="en-US"/>
          </a:p>
        </p:txBody>
      </p:sp>
    </p:spTree>
    <p:extLst>
      <p:ext uri="{BB962C8B-B14F-4D97-AF65-F5344CB8AC3E}">
        <p14:creationId xmlns:p14="http://schemas.microsoft.com/office/powerpoint/2010/main" val="2924347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90203-3265-7383-2DE6-B2B5351C68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7A31AA-08D0-FD8B-D9E5-1018FA8EB90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43CA5A-E2E9-6A18-6890-F3E989F21340}"/>
              </a:ext>
            </a:extLst>
          </p:cNvPr>
          <p:cNvSpPr>
            <a:spLocks noGrp="1"/>
          </p:cNvSpPr>
          <p:nvPr>
            <p:ph type="dt" sz="half" idx="10"/>
          </p:nvPr>
        </p:nvSpPr>
        <p:spPr/>
        <p:txBody>
          <a:bodyPr/>
          <a:lstStyle/>
          <a:p>
            <a:fld id="{0FE60E6A-EF3F-DA4A-B6A2-51A8CE9FF484}" type="datetimeFigureOut">
              <a:rPr lang="en-US" smtClean="0"/>
              <a:t>8/12/25</a:t>
            </a:fld>
            <a:endParaRPr lang="en-US"/>
          </a:p>
        </p:txBody>
      </p:sp>
      <p:sp>
        <p:nvSpPr>
          <p:cNvPr id="5" name="Footer Placeholder 4">
            <a:extLst>
              <a:ext uri="{FF2B5EF4-FFF2-40B4-BE49-F238E27FC236}">
                <a16:creationId xmlns:a16="http://schemas.microsoft.com/office/drawing/2014/main" id="{C73F2EA4-483A-BB0F-5F26-77E7137D02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48D321-88A6-9C1F-9F3B-25B9429714C3}"/>
              </a:ext>
            </a:extLst>
          </p:cNvPr>
          <p:cNvSpPr>
            <a:spLocks noGrp="1"/>
          </p:cNvSpPr>
          <p:nvPr>
            <p:ph type="sldNum" sz="quarter" idx="12"/>
          </p:nvPr>
        </p:nvSpPr>
        <p:spPr/>
        <p:txBody>
          <a:bodyPr/>
          <a:lstStyle/>
          <a:p>
            <a:fld id="{83339070-0236-9C46-99BC-CE72F4A698E0}" type="slidenum">
              <a:rPr lang="en-US" smtClean="0"/>
              <a:t>‹#›</a:t>
            </a:fld>
            <a:endParaRPr lang="en-US"/>
          </a:p>
        </p:txBody>
      </p:sp>
    </p:spTree>
    <p:extLst>
      <p:ext uri="{BB962C8B-B14F-4D97-AF65-F5344CB8AC3E}">
        <p14:creationId xmlns:p14="http://schemas.microsoft.com/office/powerpoint/2010/main" val="3898753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82CC9-367F-EB91-08BF-329007FFE82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793E5E-1271-0C19-41CF-E0503FCFA31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BAB860-D345-DB85-141B-92D11A3BCA60}"/>
              </a:ext>
            </a:extLst>
          </p:cNvPr>
          <p:cNvSpPr>
            <a:spLocks noGrp="1"/>
          </p:cNvSpPr>
          <p:nvPr>
            <p:ph type="dt" sz="half" idx="10"/>
          </p:nvPr>
        </p:nvSpPr>
        <p:spPr/>
        <p:txBody>
          <a:bodyPr/>
          <a:lstStyle/>
          <a:p>
            <a:fld id="{0FE60E6A-EF3F-DA4A-B6A2-51A8CE9FF484}" type="datetimeFigureOut">
              <a:rPr lang="en-US" smtClean="0"/>
              <a:t>8/12/25</a:t>
            </a:fld>
            <a:endParaRPr lang="en-US"/>
          </a:p>
        </p:txBody>
      </p:sp>
      <p:sp>
        <p:nvSpPr>
          <p:cNvPr id="5" name="Footer Placeholder 4">
            <a:extLst>
              <a:ext uri="{FF2B5EF4-FFF2-40B4-BE49-F238E27FC236}">
                <a16:creationId xmlns:a16="http://schemas.microsoft.com/office/drawing/2014/main" id="{54783D30-A162-9263-C1F7-E246118F27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11F9E0-B979-F50D-CEC1-706D238865FA}"/>
              </a:ext>
            </a:extLst>
          </p:cNvPr>
          <p:cNvSpPr>
            <a:spLocks noGrp="1"/>
          </p:cNvSpPr>
          <p:nvPr>
            <p:ph type="sldNum" sz="quarter" idx="12"/>
          </p:nvPr>
        </p:nvSpPr>
        <p:spPr/>
        <p:txBody>
          <a:bodyPr/>
          <a:lstStyle/>
          <a:p>
            <a:fld id="{83339070-0236-9C46-99BC-CE72F4A698E0}" type="slidenum">
              <a:rPr lang="en-US" smtClean="0"/>
              <a:t>‹#›</a:t>
            </a:fld>
            <a:endParaRPr lang="en-US"/>
          </a:p>
        </p:txBody>
      </p:sp>
    </p:spTree>
    <p:extLst>
      <p:ext uri="{BB962C8B-B14F-4D97-AF65-F5344CB8AC3E}">
        <p14:creationId xmlns:p14="http://schemas.microsoft.com/office/powerpoint/2010/main" val="3430498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A5E2E-CBF1-1952-DD52-8DDE6A9380D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20A1599-0A1D-6D3F-3688-BA9848A9D2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162A4F6-5836-8571-C75F-8748DFEAD0E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D6BACC0-2265-055E-6E96-DCC0A79866EA}"/>
              </a:ext>
            </a:extLst>
          </p:cNvPr>
          <p:cNvSpPr>
            <a:spLocks noGrp="1"/>
          </p:cNvSpPr>
          <p:nvPr>
            <p:ph type="dt" sz="half" idx="10"/>
          </p:nvPr>
        </p:nvSpPr>
        <p:spPr/>
        <p:txBody>
          <a:bodyPr/>
          <a:lstStyle/>
          <a:p>
            <a:fld id="{0FE60E6A-EF3F-DA4A-B6A2-51A8CE9FF484}" type="datetimeFigureOut">
              <a:rPr lang="en-US" smtClean="0"/>
              <a:t>8/12/25</a:t>
            </a:fld>
            <a:endParaRPr lang="en-US"/>
          </a:p>
        </p:txBody>
      </p:sp>
      <p:sp>
        <p:nvSpPr>
          <p:cNvPr id="6" name="Footer Placeholder 5">
            <a:extLst>
              <a:ext uri="{FF2B5EF4-FFF2-40B4-BE49-F238E27FC236}">
                <a16:creationId xmlns:a16="http://schemas.microsoft.com/office/drawing/2014/main" id="{A2EF76A8-E63D-3065-0672-7401021D73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035273-E46D-CC49-2425-3899FE4DA002}"/>
              </a:ext>
            </a:extLst>
          </p:cNvPr>
          <p:cNvSpPr>
            <a:spLocks noGrp="1"/>
          </p:cNvSpPr>
          <p:nvPr>
            <p:ph type="sldNum" sz="quarter" idx="12"/>
          </p:nvPr>
        </p:nvSpPr>
        <p:spPr/>
        <p:txBody>
          <a:bodyPr/>
          <a:lstStyle/>
          <a:p>
            <a:fld id="{83339070-0236-9C46-99BC-CE72F4A698E0}" type="slidenum">
              <a:rPr lang="en-US" smtClean="0"/>
              <a:t>‹#›</a:t>
            </a:fld>
            <a:endParaRPr lang="en-US"/>
          </a:p>
        </p:txBody>
      </p:sp>
    </p:spTree>
    <p:extLst>
      <p:ext uri="{BB962C8B-B14F-4D97-AF65-F5344CB8AC3E}">
        <p14:creationId xmlns:p14="http://schemas.microsoft.com/office/powerpoint/2010/main" val="3262439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AF3D9-F762-93A5-53D9-AA4D50F2C28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F58430E-279A-00A9-165B-7CC7BBFF7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58DCD2B-9BF3-B5EA-7570-61F709B4FFB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01B9A74-AB63-CFCF-5E6C-21738293F3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51B215-201E-4D44-943B-3EB307ED8B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618BCC-18DF-2455-E828-DBEE079DD1F8}"/>
              </a:ext>
            </a:extLst>
          </p:cNvPr>
          <p:cNvSpPr>
            <a:spLocks noGrp="1"/>
          </p:cNvSpPr>
          <p:nvPr>
            <p:ph type="dt" sz="half" idx="10"/>
          </p:nvPr>
        </p:nvSpPr>
        <p:spPr/>
        <p:txBody>
          <a:bodyPr/>
          <a:lstStyle/>
          <a:p>
            <a:fld id="{0FE60E6A-EF3F-DA4A-B6A2-51A8CE9FF484}" type="datetimeFigureOut">
              <a:rPr lang="en-US" smtClean="0"/>
              <a:t>8/12/25</a:t>
            </a:fld>
            <a:endParaRPr lang="en-US"/>
          </a:p>
        </p:txBody>
      </p:sp>
      <p:sp>
        <p:nvSpPr>
          <p:cNvPr id="8" name="Footer Placeholder 7">
            <a:extLst>
              <a:ext uri="{FF2B5EF4-FFF2-40B4-BE49-F238E27FC236}">
                <a16:creationId xmlns:a16="http://schemas.microsoft.com/office/drawing/2014/main" id="{1A1B4734-BA4E-A4BB-E691-7D921CE4A1E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0C5ABA8-3252-E6E8-9CF4-1B30DECB4E85}"/>
              </a:ext>
            </a:extLst>
          </p:cNvPr>
          <p:cNvSpPr>
            <a:spLocks noGrp="1"/>
          </p:cNvSpPr>
          <p:nvPr>
            <p:ph type="sldNum" sz="quarter" idx="12"/>
          </p:nvPr>
        </p:nvSpPr>
        <p:spPr/>
        <p:txBody>
          <a:bodyPr/>
          <a:lstStyle/>
          <a:p>
            <a:fld id="{83339070-0236-9C46-99BC-CE72F4A698E0}" type="slidenum">
              <a:rPr lang="en-US" smtClean="0"/>
              <a:t>‹#›</a:t>
            </a:fld>
            <a:endParaRPr lang="en-US"/>
          </a:p>
        </p:txBody>
      </p:sp>
    </p:spTree>
    <p:extLst>
      <p:ext uri="{BB962C8B-B14F-4D97-AF65-F5344CB8AC3E}">
        <p14:creationId xmlns:p14="http://schemas.microsoft.com/office/powerpoint/2010/main" val="4211415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EF9F9-4993-B6B0-5B9C-9857D939EE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B4929B3-5592-09D6-F8E9-3BFB1BBF0D63}"/>
              </a:ext>
            </a:extLst>
          </p:cNvPr>
          <p:cNvSpPr>
            <a:spLocks noGrp="1"/>
          </p:cNvSpPr>
          <p:nvPr>
            <p:ph type="dt" sz="half" idx="10"/>
          </p:nvPr>
        </p:nvSpPr>
        <p:spPr/>
        <p:txBody>
          <a:bodyPr/>
          <a:lstStyle/>
          <a:p>
            <a:fld id="{0FE60E6A-EF3F-DA4A-B6A2-51A8CE9FF484}" type="datetimeFigureOut">
              <a:rPr lang="en-US" smtClean="0"/>
              <a:t>8/12/25</a:t>
            </a:fld>
            <a:endParaRPr lang="en-US"/>
          </a:p>
        </p:txBody>
      </p:sp>
      <p:sp>
        <p:nvSpPr>
          <p:cNvPr id="4" name="Footer Placeholder 3">
            <a:extLst>
              <a:ext uri="{FF2B5EF4-FFF2-40B4-BE49-F238E27FC236}">
                <a16:creationId xmlns:a16="http://schemas.microsoft.com/office/drawing/2014/main" id="{25519DDB-241C-9DEA-8723-ADD15257513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25A479-988F-CCFC-92D0-E84E0B5C494C}"/>
              </a:ext>
            </a:extLst>
          </p:cNvPr>
          <p:cNvSpPr>
            <a:spLocks noGrp="1"/>
          </p:cNvSpPr>
          <p:nvPr>
            <p:ph type="sldNum" sz="quarter" idx="12"/>
          </p:nvPr>
        </p:nvSpPr>
        <p:spPr/>
        <p:txBody>
          <a:bodyPr/>
          <a:lstStyle/>
          <a:p>
            <a:fld id="{83339070-0236-9C46-99BC-CE72F4A698E0}" type="slidenum">
              <a:rPr lang="en-US" smtClean="0"/>
              <a:t>‹#›</a:t>
            </a:fld>
            <a:endParaRPr lang="en-US"/>
          </a:p>
        </p:txBody>
      </p:sp>
    </p:spTree>
    <p:extLst>
      <p:ext uri="{BB962C8B-B14F-4D97-AF65-F5344CB8AC3E}">
        <p14:creationId xmlns:p14="http://schemas.microsoft.com/office/powerpoint/2010/main" val="4254996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D354F1-F4DA-9ECA-1C83-99C7A67E15BB}"/>
              </a:ext>
            </a:extLst>
          </p:cNvPr>
          <p:cNvSpPr>
            <a:spLocks noGrp="1"/>
          </p:cNvSpPr>
          <p:nvPr>
            <p:ph type="dt" sz="half" idx="10"/>
          </p:nvPr>
        </p:nvSpPr>
        <p:spPr/>
        <p:txBody>
          <a:bodyPr/>
          <a:lstStyle/>
          <a:p>
            <a:fld id="{0FE60E6A-EF3F-DA4A-B6A2-51A8CE9FF484}" type="datetimeFigureOut">
              <a:rPr lang="en-US" smtClean="0"/>
              <a:t>8/12/25</a:t>
            </a:fld>
            <a:endParaRPr lang="en-US"/>
          </a:p>
        </p:txBody>
      </p:sp>
      <p:sp>
        <p:nvSpPr>
          <p:cNvPr id="3" name="Footer Placeholder 2">
            <a:extLst>
              <a:ext uri="{FF2B5EF4-FFF2-40B4-BE49-F238E27FC236}">
                <a16:creationId xmlns:a16="http://schemas.microsoft.com/office/drawing/2014/main" id="{F92D7503-B983-7A8B-AEF7-B5EA971F7C2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5EB9453-1546-8C7B-A2BC-7EFCAD205D3E}"/>
              </a:ext>
            </a:extLst>
          </p:cNvPr>
          <p:cNvSpPr>
            <a:spLocks noGrp="1"/>
          </p:cNvSpPr>
          <p:nvPr>
            <p:ph type="sldNum" sz="quarter" idx="12"/>
          </p:nvPr>
        </p:nvSpPr>
        <p:spPr/>
        <p:txBody>
          <a:bodyPr/>
          <a:lstStyle/>
          <a:p>
            <a:fld id="{83339070-0236-9C46-99BC-CE72F4A698E0}" type="slidenum">
              <a:rPr lang="en-US" smtClean="0"/>
              <a:t>‹#›</a:t>
            </a:fld>
            <a:endParaRPr lang="en-US"/>
          </a:p>
        </p:txBody>
      </p:sp>
    </p:spTree>
    <p:extLst>
      <p:ext uri="{BB962C8B-B14F-4D97-AF65-F5344CB8AC3E}">
        <p14:creationId xmlns:p14="http://schemas.microsoft.com/office/powerpoint/2010/main" val="426910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50307-709E-D016-13F3-1B2CC1C24E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FAAA409-5D57-1456-09E1-14EC194E46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386483-A53B-5623-5B0E-720D72EE57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7CD1F0-E497-C391-1C85-677725E467FE}"/>
              </a:ext>
            </a:extLst>
          </p:cNvPr>
          <p:cNvSpPr>
            <a:spLocks noGrp="1"/>
          </p:cNvSpPr>
          <p:nvPr>
            <p:ph type="dt" sz="half" idx="10"/>
          </p:nvPr>
        </p:nvSpPr>
        <p:spPr/>
        <p:txBody>
          <a:bodyPr/>
          <a:lstStyle/>
          <a:p>
            <a:fld id="{0FE60E6A-EF3F-DA4A-B6A2-51A8CE9FF484}" type="datetimeFigureOut">
              <a:rPr lang="en-US" smtClean="0"/>
              <a:t>8/12/25</a:t>
            </a:fld>
            <a:endParaRPr lang="en-US"/>
          </a:p>
        </p:txBody>
      </p:sp>
      <p:sp>
        <p:nvSpPr>
          <p:cNvPr id="6" name="Footer Placeholder 5">
            <a:extLst>
              <a:ext uri="{FF2B5EF4-FFF2-40B4-BE49-F238E27FC236}">
                <a16:creationId xmlns:a16="http://schemas.microsoft.com/office/drawing/2014/main" id="{8313D259-F9F9-EC4F-1F18-BBCB735AB1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98E482-9405-BD1B-7DFC-98B32F1A0AF5}"/>
              </a:ext>
            </a:extLst>
          </p:cNvPr>
          <p:cNvSpPr>
            <a:spLocks noGrp="1"/>
          </p:cNvSpPr>
          <p:nvPr>
            <p:ph type="sldNum" sz="quarter" idx="12"/>
          </p:nvPr>
        </p:nvSpPr>
        <p:spPr/>
        <p:txBody>
          <a:bodyPr/>
          <a:lstStyle/>
          <a:p>
            <a:fld id="{83339070-0236-9C46-99BC-CE72F4A698E0}" type="slidenum">
              <a:rPr lang="en-US" smtClean="0"/>
              <a:t>‹#›</a:t>
            </a:fld>
            <a:endParaRPr lang="en-US"/>
          </a:p>
        </p:txBody>
      </p:sp>
    </p:spTree>
    <p:extLst>
      <p:ext uri="{BB962C8B-B14F-4D97-AF65-F5344CB8AC3E}">
        <p14:creationId xmlns:p14="http://schemas.microsoft.com/office/powerpoint/2010/main" val="3762183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513F5-BBEA-C286-6E50-82AA6661BE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6D0DD80-C771-F4D4-C0E6-283085A649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357E5D9-A832-1686-218B-2A0FD2338C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3D4D41-6860-66F8-CF16-053B560DD822}"/>
              </a:ext>
            </a:extLst>
          </p:cNvPr>
          <p:cNvSpPr>
            <a:spLocks noGrp="1"/>
          </p:cNvSpPr>
          <p:nvPr>
            <p:ph type="dt" sz="half" idx="10"/>
          </p:nvPr>
        </p:nvSpPr>
        <p:spPr/>
        <p:txBody>
          <a:bodyPr/>
          <a:lstStyle/>
          <a:p>
            <a:fld id="{0FE60E6A-EF3F-DA4A-B6A2-51A8CE9FF484}" type="datetimeFigureOut">
              <a:rPr lang="en-US" smtClean="0"/>
              <a:t>8/12/25</a:t>
            </a:fld>
            <a:endParaRPr lang="en-US"/>
          </a:p>
        </p:txBody>
      </p:sp>
      <p:sp>
        <p:nvSpPr>
          <p:cNvPr id="6" name="Footer Placeholder 5">
            <a:extLst>
              <a:ext uri="{FF2B5EF4-FFF2-40B4-BE49-F238E27FC236}">
                <a16:creationId xmlns:a16="http://schemas.microsoft.com/office/drawing/2014/main" id="{72CB6231-AB85-D479-D603-17090410D6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E05E4F-7664-6C3F-454E-689976215535}"/>
              </a:ext>
            </a:extLst>
          </p:cNvPr>
          <p:cNvSpPr>
            <a:spLocks noGrp="1"/>
          </p:cNvSpPr>
          <p:nvPr>
            <p:ph type="sldNum" sz="quarter" idx="12"/>
          </p:nvPr>
        </p:nvSpPr>
        <p:spPr/>
        <p:txBody>
          <a:bodyPr/>
          <a:lstStyle/>
          <a:p>
            <a:fld id="{83339070-0236-9C46-99BC-CE72F4A698E0}" type="slidenum">
              <a:rPr lang="en-US" smtClean="0"/>
              <a:t>‹#›</a:t>
            </a:fld>
            <a:endParaRPr lang="en-US"/>
          </a:p>
        </p:txBody>
      </p:sp>
    </p:spTree>
    <p:extLst>
      <p:ext uri="{BB962C8B-B14F-4D97-AF65-F5344CB8AC3E}">
        <p14:creationId xmlns:p14="http://schemas.microsoft.com/office/powerpoint/2010/main" val="982680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28FA4AA-B6A8-3EE9-1672-D873210D54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5816B3-C51F-1DB2-91CC-87DE6EC279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1C2C71-1017-1E83-EBD2-2053D65642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FE60E6A-EF3F-DA4A-B6A2-51A8CE9FF484}" type="datetimeFigureOut">
              <a:rPr lang="en-US" smtClean="0"/>
              <a:t>8/12/25</a:t>
            </a:fld>
            <a:endParaRPr lang="en-US"/>
          </a:p>
        </p:txBody>
      </p:sp>
      <p:sp>
        <p:nvSpPr>
          <p:cNvPr id="5" name="Footer Placeholder 4">
            <a:extLst>
              <a:ext uri="{FF2B5EF4-FFF2-40B4-BE49-F238E27FC236}">
                <a16:creationId xmlns:a16="http://schemas.microsoft.com/office/drawing/2014/main" id="{9828E91D-BE73-AE25-C1E1-3D56CD7A01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B774712-AC6F-31C3-4A05-B180086458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3339070-0236-9C46-99BC-CE72F4A698E0}" type="slidenum">
              <a:rPr lang="en-US" smtClean="0"/>
              <a:t>‹#›</a:t>
            </a:fld>
            <a:endParaRPr lang="en-US"/>
          </a:p>
        </p:txBody>
      </p:sp>
    </p:spTree>
    <p:extLst>
      <p:ext uri="{BB962C8B-B14F-4D97-AF65-F5344CB8AC3E}">
        <p14:creationId xmlns:p14="http://schemas.microsoft.com/office/powerpoint/2010/main" val="28315702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29</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29</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2025-08-12T17:41:33Z</dcterms:created>
  <dcterms:modified xsi:type="dcterms:W3CDTF">2025-08-12T17:41:56Z</dcterms:modified>
</cp:coreProperties>
</file>